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theme/theme5.xml" ContentType="application/vnd.openxmlformats-officedocument.theme+xml"/>
  <Override PartName="/ppt/slideLayouts/slideLayout27.xml" ContentType="application/vnd.openxmlformats-officedocument.presentationml.slideLayout+xml"/>
  <Override PartName="/ppt/theme/theme6.xml" ContentType="application/vnd.openxmlformats-officedocument.theme+xml"/>
  <Override PartName="/ppt/slideLayouts/slideLayout28.xml" ContentType="application/vnd.openxmlformats-officedocument.presentationml.slideLayout+xml"/>
  <Override PartName="/ppt/theme/theme7.xml" ContentType="application/vnd.openxmlformats-officedocument.theme+xml"/>
  <Override PartName="/ppt/slideLayouts/slideLayout29.xml" ContentType="application/vnd.openxmlformats-officedocument.presentationml.slideLayout+xml"/>
  <Override PartName="/ppt/theme/theme8.xml" ContentType="application/vnd.openxmlformats-officedocument.theme+xml"/>
  <Override PartName="/ppt/slideLayouts/slideLayout30.xml" ContentType="application/vnd.openxmlformats-officedocument.presentationml.slideLayout+xml"/>
  <Override PartName="/ppt/theme/theme9.xml" ContentType="application/vnd.openxmlformats-officedocument.theme+xml"/>
  <Override PartName="/ppt/slideLayouts/slideLayout31.xml" ContentType="application/vnd.openxmlformats-officedocument.presentationml.slideLayout+xml"/>
  <Override PartName="/ppt/theme/theme10.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11.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12.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3.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14.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5.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6.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7.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8.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9.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20.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21.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22.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3.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24.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5.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6.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7.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8.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9.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30.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31.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32.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33.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4.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35.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theme/theme36.xml" ContentType="application/vnd.openxmlformats-officedocument.theme+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theme/theme37.xml" ContentType="application/vnd.openxmlformats-officedocument.theme+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theme/theme38.xml" ContentType="application/vnd.openxmlformats-officedocument.theme+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theme/theme39.xml" ContentType="application/vnd.openxmlformats-officedocument.theme+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theme/theme40.xml" ContentType="application/vnd.openxmlformats-officedocument.theme+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theme/theme41.xml" ContentType="application/vnd.openxmlformats-officedocument.theme+xml"/>
  <Override PartName="/ppt/theme/theme4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media/audio1.bin" ContentType="audio/unknown"/>
  <Override PartName="/ppt/notesSlides/notesSlide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50" r:id="rId1"/>
    <p:sldMasterId id="2147483649" r:id="rId2"/>
    <p:sldMasterId id="2147483790" r:id="rId3"/>
    <p:sldMasterId id="2147483792" r:id="rId4"/>
    <p:sldMasterId id="2147483798" r:id="rId5"/>
    <p:sldMasterId id="2147483906" r:id="rId6"/>
    <p:sldMasterId id="2147483910" r:id="rId7"/>
    <p:sldMasterId id="2147483916" r:id="rId8"/>
    <p:sldMasterId id="2147483971" r:id="rId9"/>
    <p:sldMasterId id="2147483973" r:id="rId10"/>
    <p:sldMasterId id="2147484450" r:id="rId11"/>
    <p:sldMasterId id="2147484462" r:id="rId12"/>
    <p:sldMasterId id="2147484474" r:id="rId13"/>
    <p:sldMasterId id="2147484486" r:id="rId14"/>
    <p:sldMasterId id="2147484498" r:id="rId15"/>
    <p:sldMasterId id="2147484510" r:id="rId16"/>
    <p:sldMasterId id="2147484522" r:id="rId17"/>
    <p:sldMasterId id="2147484534" r:id="rId18"/>
    <p:sldMasterId id="2147484784" r:id="rId19"/>
    <p:sldMasterId id="2147484796" r:id="rId20"/>
    <p:sldMasterId id="2147484808" r:id="rId21"/>
    <p:sldMasterId id="2147484820" r:id="rId22"/>
    <p:sldMasterId id="2147484832" r:id="rId23"/>
    <p:sldMasterId id="2147484844" r:id="rId24"/>
    <p:sldMasterId id="2147484856" r:id="rId25"/>
    <p:sldMasterId id="2147484868" r:id="rId26"/>
    <p:sldMasterId id="2147484880" r:id="rId27"/>
    <p:sldMasterId id="2147484892" r:id="rId28"/>
    <p:sldMasterId id="2147484904" r:id="rId29"/>
    <p:sldMasterId id="2147484916" r:id="rId30"/>
    <p:sldMasterId id="2147484928" r:id="rId31"/>
    <p:sldMasterId id="2147484940" r:id="rId32"/>
    <p:sldMasterId id="2147484952" r:id="rId33"/>
    <p:sldMasterId id="2147484964" r:id="rId34"/>
    <p:sldMasterId id="2147484976" r:id="rId35"/>
    <p:sldMasterId id="2147485673" r:id="rId36"/>
    <p:sldMasterId id="2147486371" r:id="rId37"/>
    <p:sldMasterId id="2147487068" r:id="rId38"/>
    <p:sldMasterId id="2147487080" r:id="rId39"/>
    <p:sldMasterId id="2147487094" r:id="rId40"/>
    <p:sldMasterId id="2147487106" r:id="rId41"/>
  </p:sldMasterIdLst>
  <p:notesMasterIdLst>
    <p:notesMasterId r:id="rId153"/>
  </p:notesMasterIdLst>
  <p:sldIdLst>
    <p:sldId id="274" r:id="rId42"/>
    <p:sldId id="512" r:id="rId43"/>
    <p:sldId id="428" r:id="rId44"/>
    <p:sldId id="5301" r:id="rId45"/>
    <p:sldId id="377" r:id="rId46"/>
    <p:sldId id="279" r:id="rId47"/>
    <p:sldId id="4097" r:id="rId48"/>
    <p:sldId id="295" r:id="rId49"/>
    <p:sldId id="310" r:id="rId50"/>
    <p:sldId id="311" r:id="rId51"/>
    <p:sldId id="1070" r:id="rId52"/>
    <p:sldId id="612" r:id="rId53"/>
    <p:sldId id="386" r:id="rId54"/>
    <p:sldId id="388" r:id="rId55"/>
    <p:sldId id="430" r:id="rId56"/>
    <p:sldId id="5304" r:id="rId57"/>
    <p:sldId id="432" r:id="rId58"/>
    <p:sldId id="373" r:id="rId59"/>
    <p:sldId id="593" r:id="rId60"/>
    <p:sldId id="594" r:id="rId61"/>
    <p:sldId id="595" r:id="rId62"/>
    <p:sldId id="596" r:id="rId63"/>
    <p:sldId id="597" r:id="rId64"/>
    <p:sldId id="598" r:id="rId65"/>
    <p:sldId id="599" r:id="rId66"/>
    <p:sldId id="600" r:id="rId67"/>
    <p:sldId id="601" r:id="rId68"/>
    <p:sldId id="602" r:id="rId69"/>
    <p:sldId id="603" r:id="rId70"/>
    <p:sldId id="604" r:id="rId71"/>
    <p:sldId id="284" r:id="rId72"/>
    <p:sldId id="446" r:id="rId73"/>
    <p:sldId id="447" r:id="rId74"/>
    <p:sldId id="283" r:id="rId75"/>
    <p:sldId id="592" r:id="rId76"/>
    <p:sldId id="609" r:id="rId77"/>
    <p:sldId id="605" r:id="rId78"/>
    <p:sldId id="606" r:id="rId79"/>
    <p:sldId id="608" r:id="rId80"/>
    <p:sldId id="5299" r:id="rId81"/>
    <p:sldId id="308" r:id="rId82"/>
    <p:sldId id="5203" r:id="rId83"/>
    <p:sldId id="5204" r:id="rId84"/>
    <p:sldId id="5205" r:id="rId85"/>
    <p:sldId id="617" r:id="rId86"/>
    <p:sldId id="618" r:id="rId87"/>
    <p:sldId id="619" r:id="rId88"/>
    <p:sldId id="620" r:id="rId89"/>
    <p:sldId id="5206" r:id="rId90"/>
    <p:sldId id="313" r:id="rId91"/>
    <p:sldId id="623" r:id="rId92"/>
    <p:sldId id="479" r:id="rId93"/>
    <p:sldId id="624" r:id="rId94"/>
    <p:sldId id="314" r:id="rId95"/>
    <p:sldId id="626" r:id="rId96"/>
    <p:sldId id="315" r:id="rId97"/>
    <p:sldId id="628" r:id="rId98"/>
    <p:sldId id="499" r:id="rId99"/>
    <p:sldId id="316" r:id="rId100"/>
    <p:sldId id="414" r:id="rId101"/>
    <p:sldId id="415" r:id="rId102"/>
    <p:sldId id="397" r:id="rId103"/>
    <p:sldId id="374" r:id="rId104"/>
    <p:sldId id="375" r:id="rId105"/>
    <p:sldId id="317" r:id="rId106"/>
    <p:sldId id="5207" r:id="rId107"/>
    <p:sldId id="5208" r:id="rId108"/>
    <p:sldId id="5297" r:id="rId109"/>
    <p:sldId id="636" r:id="rId110"/>
    <p:sldId id="637" r:id="rId111"/>
    <p:sldId id="5209" r:id="rId112"/>
    <p:sldId id="639" r:id="rId113"/>
    <p:sldId id="641" r:id="rId114"/>
    <p:sldId id="399" r:id="rId115"/>
    <p:sldId id="433" r:id="rId116"/>
    <p:sldId id="434" r:id="rId117"/>
    <p:sldId id="435" r:id="rId118"/>
    <p:sldId id="299" r:id="rId119"/>
    <p:sldId id="4170" r:id="rId120"/>
    <p:sldId id="5303" r:id="rId121"/>
    <p:sldId id="282" r:id="rId122"/>
    <p:sldId id="4241" r:id="rId123"/>
    <p:sldId id="5305" r:id="rId124"/>
    <p:sldId id="4201" r:id="rId125"/>
    <p:sldId id="286" r:id="rId126"/>
    <p:sldId id="5306" r:id="rId127"/>
    <p:sldId id="402" r:id="rId128"/>
    <p:sldId id="421" r:id="rId129"/>
    <p:sldId id="5300" r:id="rId130"/>
    <p:sldId id="643" r:id="rId131"/>
    <p:sldId id="5210" r:id="rId132"/>
    <p:sldId id="645" r:id="rId133"/>
    <p:sldId id="501" r:id="rId134"/>
    <p:sldId id="502" r:id="rId135"/>
    <p:sldId id="503" r:id="rId136"/>
    <p:sldId id="504" r:id="rId137"/>
    <p:sldId id="505" r:id="rId138"/>
    <p:sldId id="506" r:id="rId139"/>
    <p:sldId id="507" r:id="rId140"/>
    <p:sldId id="508" r:id="rId141"/>
    <p:sldId id="5212" r:id="rId142"/>
    <p:sldId id="423" r:id="rId143"/>
    <p:sldId id="424" r:id="rId144"/>
    <p:sldId id="425" r:id="rId145"/>
    <p:sldId id="1038" r:id="rId146"/>
    <p:sldId id="440" r:id="rId147"/>
    <p:sldId id="442" r:id="rId148"/>
    <p:sldId id="441" r:id="rId149"/>
    <p:sldId id="436" r:id="rId150"/>
    <p:sldId id="510" r:id="rId151"/>
    <p:sldId id="4027" r:id="rId152"/>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07070B"/>
    <a:srgbClr val="FFFFFF"/>
    <a:srgbClr val="FFFF00"/>
    <a:srgbClr val="E3755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262" autoAdjust="0"/>
    <p:restoredTop sz="91280" autoAdjust="0"/>
  </p:normalViewPr>
  <p:slideViewPr>
    <p:cSldViewPr>
      <p:cViewPr varScale="1">
        <p:scale>
          <a:sx n="90" d="100"/>
          <a:sy n="90" d="100"/>
        </p:scale>
        <p:origin x="200" y="1568"/>
      </p:cViewPr>
      <p:guideLst>
        <p:guide orient="horz" pos="2160"/>
        <p:guide pos="2880"/>
      </p:guideLst>
    </p:cSldViewPr>
  </p:slideViewPr>
  <p:outlineViewPr>
    <p:cViewPr>
      <p:scale>
        <a:sx n="33" d="100"/>
        <a:sy n="33" d="100"/>
      </p:scale>
      <p:origin x="0" y="-80"/>
    </p:cViewPr>
  </p:outlineViewPr>
  <p:notesTextViewPr>
    <p:cViewPr>
      <p:scale>
        <a:sx n="100" d="100"/>
        <a:sy n="1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6.xml"/><Relationship Id="rId21" Type="http://schemas.openxmlformats.org/officeDocument/2006/relationships/slideMaster" Target="slideMasters/slideMaster21.xml"/><Relationship Id="rId42" Type="http://schemas.openxmlformats.org/officeDocument/2006/relationships/slide" Target="slides/slide1.xml"/><Relationship Id="rId63" Type="http://schemas.openxmlformats.org/officeDocument/2006/relationships/slide" Target="slides/slide22.xml"/><Relationship Id="rId84" Type="http://schemas.openxmlformats.org/officeDocument/2006/relationships/slide" Target="slides/slide43.xml"/><Relationship Id="rId138" Type="http://schemas.openxmlformats.org/officeDocument/2006/relationships/slide" Target="slides/slide97.xml"/><Relationship Id="rId107" Type="http://schemas.openxmlformats.org/officeDocument/2006/relationships/slide" Target="slides/slide66.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12.xml"/><Relationship Id="rId74" Type="http://schemas.openxmlformats.org/officeDocument/2006/relationships/slide" Target="slides/slide33.xml"/><Relationship Id="rId128" Type="http://schemas.openxmlformats.org/officeDocument/2006/relationships/slide" Target="slides/slide87.xml"/><Relationship Id="rId149" Type="http://schemas.openxmlformats.org/officeDocument/2006/relationships/slide" Target="slides/slide108.xml"/><Relationship Id="rId5" Type="http://schemas.openxmlformats.org/officeDocument/2006/relationships/slideMaster" Target="slideMasters/slideMaster5.xml"/><Relationship Id="rId95" Type="http://schemas.openxmlformats.org/officeDocument/2006/relationships/slide" Target="slides/slide54.xml"/><Relationship Id="rId22" Type="http://schemas.openxmlformats.org/officeDocument/2006/relationships/slideMaster" Target="slideMasters/slideMaster22.xml"/><Relationship Id="rId43" Type="http://schemas.openxmlformats.org/officeDocument/2006/relationships/slide" Target="slides/slide2.xml"/><Relationship Id="rId64" Type="http://schemas.openxmlformats.org/officeDocument/2006/relationships/slide" Target="slides/slide23.xml"/><Relationship Id="rId118" Type="http://schemas.openxmlformats.org/officeDocument/2006/relationships/slide" Target="slides/slide77.xml"/><Relationship Id="rId139" Type="http://schemas.openxmlformats.org/officeDocument/2006/relationships/slide" Target="slides/slide98.xml"/><Relationship Id="rId80" Type="http://schemas.openxmlformats.org/officeDocument/2006/relationships/slide" Target="slides/slide39.xml"/><Relationship Id="rId85" Type="http://schemas.openxmlformats.org/officeDocument/2006/relationships/slide" Target="slides/slide44.xml"/><Relationship Id="rId150" Type="http://schemas.openxmlformats.org/officeDocument/2006/relationships/slide" Target="slides/slide109.xml"/><Relationship Id="rId155" Type="http://schemas.openxmlformats.org/officeDocument/2006/relationships/viewProps" Target="viewProp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18.xml"/><Relationship Id="rId103" Type="http://schemas.openxmlformats.org/officeDocument/2006/relationships/slide" Target="slides/slide62.xml"/><Relationship Id="rId108" Type="http://schemas.openxmlformats.org/officeDocument/2006/relationships/slide" Target="slides/slide67.xml"/><Relationship Id="rId124" Type="http://schemas.openxmlformats.org/officeDocument/2006/relationships/slide" Target="slides/slide83.xml"/><Relationship Id="rId129" Type="http://schemas.openxmlformats.org/officeDocument/2006/relationships/slide" Target="slides/slide88.xml"/><Relationship Id="rId54" Type="http://schemas.openxmlformats.org/officeDocument/2006/relationships/slide" Target="slides/slide13.xml"/><Relationship Id="rId70" Type="http://schemas.openxmlformats.org/officeDocument/2006/relationships/slide" Target="slides/slide29.xml"/><Relationship Id="rId75" Type="http://schemas.openxmlformats.org/officeDocument/2006/relationships/slide" Target="slides/slide34.xml"/><Relationship Id="rId91" Type="http://schemas.openxmlformats.org/officeDocument/2006/relationships/slide" Target="slides/slide50.xml"/><Relationship Id="rId96" Type="http://schemas.openxmlformats.org/officeDocument/2006/relationships/slide" Target="slides/slide55.xml"/><Relationship Id="rId140" Type="http://schemas.openxmlformats.org/officeDocument/2006/relationships/slide" Target="slides/slide99.xml"/><Relationship Id="rId145" Type="http://schemas.openxmlformats.org/officeDocument/2006/relationships/slide" Target="slides/slide104.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8.xml"/><Relationship Id="rId114" Type="http://schemas.openxmlformats.org/officeDocument/2006/relationships/slide" Target="slides/slide73.xml"/><Relationship Id="rId119" Type="http://schemas.openxmlformats.org/officeDocument/2006/relationships/slide" Target="slides/slide78.xml"/><Relationship Id="rId44" Type="http://schemas.openxmlformats.org/officeDocument/2006/relationships/slide" Target="slides/slide3.xml"/><Relationship Id="rId60" Type="http://schemas.openxmlformats.org/officeDocument/2006/relationships/slide" Target="slides/slide19.xml"/><Relationship Id="rId65" Type="http://schemas.openxmlformats.org/officeDocument/2006/relationships/slide" Target="slides/slide24.xml"/><Relationship Id="rId81" Type="http://schemas.openxmlformats.org/officeDocument/2006/relationships/slide" Target="slides/slide40.xml"/><Relationship Id="rId86" Type="http://schemas.openxmlformats.org/officeDocument/2006/relationships/slide" Target="slides/slide45.xml"/><Relationship Id="rId130" Type="http://schemas.openxmlformats.org/officeDocument/2006/relationships/slide" Target="slides/slide89.xml"/><Relationship Id="rId135" Type="http://schemas.openxmlformats.org/officeDocument/2006/relationships/slide" Target="slides/slide94.xml"/><Relationship Id="rId151" Type="http://schemas.openxmlformats.org/officeDocument/2006/relationships/slide" Target="slides/slide110.xml"/><Relationship Id="rId156"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68.xml"/><Relationship Id="rId34" Type="http://schemas.openxmlformats.org/officeDocument/2006/relationships/slideMaster" Target="slideMasters/slideMaster34.xml"/><Relationship Id="rId50" Type="http://schemas.openxmlformats.org/officeDocument/2006/relationships/slide" Target="slides/slide9.xml"/><Relationship Id="rId55" Type="http://schemas.openxmlformats.org/officeDocument/2006/relationships/slide" Target="slides/slide14.xml"/><Relationship Id="rId76" Type="http://schemas.openxmlformats.org/officeDocument/2006/relationships/slide" Target="slides/slide35.xml"/><Relationship Id="rId97" Type="http://schemas.openxmlformats.org/officeDocument/2006/relationships/slide" Target="slides/slide56.xml"/><Relationship Id="rId104" Type="http://schemas.openxmlformats.org/officeDocument/2006/relationships/slide" Target="slides/slide63.xml"/><Relationship Id="rId120" Type="http://schemas.openxmlformats.org/officeDocument/2006/relationships/slide" Target="slides/slide79.xml"/><Relationship Id="rId125" Type="http://schemas.openxmlformats.org/officeDocument/2006/relationships/slide" Target="slides/slide84.xml"/><Relationship Id="rId141" Type="http://schemas.openxmlformats.org/officeDocument/2006/relationships/slide" Target="slides/slide100.xml"/><Relationship Id="rId146" Type="http://schemas.openxmlformats.org/officeDocument/2006/relationships/slide" Target="slides/slide105.xml"/><Relationship Id="rId7" Type="http://schemas.openxmlformats.org/officeDocument/2006/relationships/slideMaster" Target="slideMasters/slideMaster7.xml"/><Relationship Id="rId71" Type="http://schemas.openxmlformats.org/officeDocument/2006/relationships/slide" Target="slides/slide30.xml"/><Relationship Id="rId92" Type="http://schemas.openxmlformats.org/officeDocument/2006/relationships/slide" Target="slides/slide5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 Target="slides/slide4.xml"/><Relationship Id="rId66" Type="http://schemas.openxmlformats.org/officeDocument/2006/relationships/slide" Target="slides/slide25.xml"/><Relationship Id="rId87" Type="http://schemas.openxmlformats.org/officeDocument/2006/relationships/slide" Target="slides/slide46.xml"/><Relationship Id="rId110" Type="http://schemas.openxmlformats.org/officeDocument/2006/relationships/slide" Target="slides/slide69.xml"/><Relationship Id="rId115" Type="http://schemas.openxmlformats.org/officeDocument/2006/relationships/slide" Target="slides/slide74.xml"/><Relationship Id="rId131" Type="http://schemas.openxmlformats.org/officeDocument/2006/relationships/slide" Target="slides/slide90.xml"/><Relationship Id="rId136" Type="http://schemas.openxmlformats.org/officeDocument/2006/relationships/slide" Target="slides/slide95.xml"/><Relationship Id="rId157" Type="http://schemas.openxmlformats.org/officeDocument/2006/relationships/tableStyles" Target="tableStyles.xml"/><Relationship Id="rId61" Type="http://schemas.openxmlformats.org/officeDocument/2006/relationships/slide" Target="slides/slide20.xml"/><Relationship Id="rId82" Type="http://schemas.openxmlformats.org/officeDocument/2006/relationships/slide" Target="slides/slide41.xml"/><Relationship Id="rId152" Type="http://schemas.openxmlformats.org/officeDocument/2006/relationships/slide" Target="slides/slide11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5.xml"/><Relationship Id="rId77" Type="http://schemas.openxmlformats.org/officeDocument/2006/relationships/slide" Target="slides/slide36.xml"/><Relationship Id="rId100" Type="http://schemas.openxmlformats.org/officeDocument/2006/relationships/slide" Target="slides/slide59.xml"/><Relationship Id="rId105" Type="http://schemas.openxmlformats.org/officeDocument/2006/relationships/slide" Target="slides/slide64.xml"/><Relationship Id="rId126" Type="http://schemas.openxmlformats.org/officeDocument/2006/relationships/slide" Target="slides/slide85.xml"/><Relationship Id="rId147" Type="http://schemas.openxmlformats.org/officeDocument/2006/relationships/slide" Target="slides/slide106.xml"/><Relationship Id="rId8" Type="http://schemas.openxmlformats.org/officeDocument/2006/relationships/slideMaster" Target="slideMasters/slideMaster8.xml"/><Relationship Id="rId51" Type="http://schemas.openxmlformats.org/officeDocument/2006/relationships/slide" Target="slides/slide10.xml"/><Relationship Id="rId72" Type="http://schemas.openxmlformats.org/officeDocument/2006/relationships/slide" Target="slides/slide31.xml"/><Relationship Id="rId93" Type="http://schemas.openxmlformats.org/officeDocument/2006/relationships/slide" Target="slides/slide52.xml"/><Relationship Id="rId98" Type="http://schemas.openxmlformats.org/officeDocument/2006/relationships/slide" Target="slides/slide57.xml"/><Relationship Id="rId121" Type="http://schemas.openxmlformats.org/officeDocument/2006/relationships/slide" Target="slides/slide80.xml"/><Relationship Id="rId142" Type="http://schemas.openxmlformats.org/officeDocument/2006/relationships/slide" Target="slides/slide10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5.xml"/><Relationship Id="rId67" Type="http://schemas.openxmlformats.org/officeDocument/2006/relationships/slide" Target="slides/slide26.xml"/><Relationship Id="rId116" Type="http://schemas.openxmlformats.org/officeDocument/2006/relationships/slide" Target="slides/slide75.xml"/><Relationship Id="rId137" Type="http://schemas.openxmlformats.org/officeDocument/2006/relationships/slide" Target="slides/slide9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21.xml"/><Relationship Id="rId83" Type="http://schemas.openxmlformats.org/officeDocument/2006/relationships/slide" Target="slides/slide42.xml"/><Relationship Id="rId88" Type="http://schemas.openxmlformats.org/officeDocument/2006/relationships/slide" Target="slides/slide47.xml"/><Relationship Id="rId111" Type="http://schemas.openxmlformats.org/officeDocument/2006/relationships/slide" Target="slides/slide70.xml"/><Relationship Id="rId132" Type="http://schemas.openxmlformats.org/officeDocument/2006/relationships/slide" Target="slides/slide91.xml"/><Relationship Id="rId153" Type="http://schemas.openxmlformats.org/officeDocument/2006/relationships/notesMaster" Target="notesMasters/notesMaster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6.xml"/><Relationship Id="rId106" Type="http://schemas.openxmlformats.org/officeDocument/2006/relationships/slide" Target="slides/slide65.xml"/><Relationship Id="rId127" Type="http://schemas.openxmlformats.org/officeDocument/2006/relationships/slide" Target="slides/slide8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1.xml"/><Relationship Id="rId73" Type="http://schemas.openxmlformats.org/officeDocument/2006/relationships/slide" Target="slides/slide32.xml"/><Relationship Id="rId78" Type="http://schemas.openxmlformats.org/officeDocument/2006/relationships/slide" Target="slides/slide37.xml"/><Relationship Id="rId94" Type="http://schemas.openxmlformats.org/officeDocument/2006/relationships/slide" Target="slides/slide53.xml"/><Relationship Id="rId99" Type="http://schemas.openxmlformats.org/officeDocument/2006/relationships/slide" Target="slides/slide58.xml"/><Relationship Id="rId101" Type="http://schemas.openxmlformats.org/officeDocument/2006/relationships/slide" Target="slides/slide60.xml"/><Relationship Id="rId122" Type="http://schemas.openxmlformats.org/officeDocument/2006/relationships/slide" Target="slides/slide81.xml"/><Relationship Id="rId143" Type="http://schemas.openxmlformats.org/officeDocument/2006/relationships/slide" Target="slides/slide102.xml"/><Relationship Id="rId148" Type="http://schemas.openxmlformats.org/officeDocument/2006/relationships/slide" Target="slides/slide107.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6.xml"/><Relationship Id="rId68" Type="http://schemas.openxmlformats.org/officeDocument/2006/relationships/slide" Target="slides/slide27.xml"/><Relationship Id="rId89" Type="http://schemas.openxmlformats.org/officeDocument/2006/relationships/slide" Target="slides/slide48.xml"/><Relationship Id="rId112" Type="http://schemas.openxmlformats.org/officeDocument/2006/relationships/slide" Target="slides/slide71.xml"/><Relationship Id="rId133" Type="http://schemas.openxmlformats.org/officeDocument/2006/relationships/slide" Target="slides/slide92.xml"/><Relationship Id="rId154" Type="http://schemas.openxmlformats.org/officeDocument/2006/relationships/presProps" Target="presProps.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 Target="slides/slide17.xml"/><Relationship Id="rId79" Type="http://schemas.openxmlformats.org/officeDocument/2006/relationships/slide" Target="slides/slide38.xml"/><Relationship Id="rId102" Type="http://schemas.openxmlformats.org/officeDocument/2006/relationships/slide" Target="slides/slide61.xml"/><Relationship Id="rId123" Type="http://schemas.openxmlformats.org/officeDocument/2006/relationships/slide" Target="slides/slide82.xml"/><Relationship Id="rId144" Type="http://schemas.openxmlformats.org/officeDocument/2006/relationships/slide" Target="slides/slide103.xml"/><Relationship Id="rId90" Type="http://schemas.openxmlformats.org/officeDocument/2006/relationships/slide" Target="slides/slide49.xml"/><Relationship Id="rId27" Type="http://schemas.openxmlformats.org/officeDocument/2006/relationships/slideMaster" Target="slideMasters/slideMaster27.xml"/><Relationship Id="rId48" Type="http://schemas.openxmlformats.org/officeDocument/2006/relationships/slide" Target="slides/slide7.xml"/><Relationship Id="rId69" Type="http://schemas.openxmlformats.org/officeDocument/2006/relationships/slide" Target="slides/slide28.xml"/><Relationship Id="rId113" Type="http://schemas.openxmlformats.org/officeDocument/2006/relationships/slide" Target="slides/slide72.xml"/><Relationship Id="rId134" Type="http://schemas.openxmlformats.org/officeDocument/2006/relationships/slide" Target="slides/slide9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4099"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1187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10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10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410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smtClean="0"/>
            </a:lvl1pPr>
          </a:lstStyle>
          <a:p>
            <a:pPr>
              <a:defRPr/>
            </a:pPr>
            <a:fld id="{F902FA89-D29B-BA44-9179-29A341E4B51E}" type="slidenum">
              <a:rPr lang="en-US"/>
              <a:pPr>
                <a:defRPr/>
              </a:pPr>
              <a:t>‹#›</a:t>
            </a:fld>
            <a:endParaRPr lang="en-US"/>
          </a:p>
        </p:txBody>
      </p:sp>
    </p:spTree>
    <p:extLst>
      <p:ext uri="{BB962C8B-B14F-4D97-AF65-F5344CB8AC3E}">
        <p14:creationId xmlns:p14="http://schemas.microsoft.com/office/powerpoint/2010/main" val="156073388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8"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Arial"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Arial"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Arial"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Arial"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6C6862-9738-9248-8857-F1A347683643}" type="slidenum">
              <a:rPr lang="en-US" sz="1200"/>
              <a:pPr/>
              <a:t>1</a:t>
            </a:fld>
            <a:endParaRPr lang="en-US" sz="1200"/>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1B1DAAC-04D9-6B46-B1A7-7FA0D71F3B69}" type="slidenum">
              <a:rPr lang="en-US" sz="1200"/>
              <a:pPr/>
              <a:t>14</a:t>
            </a:fld>
            <a:endParaRPr lang="en-US" sz="1200"/>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02FA89-D29B-BA44-9179-29A341E4B51E}" type="slidenum">
              <a:rPr lang="en-US" smtClean="0"/>
              <a:pPr>
                <a:defRPr/>
              </a:pPr>
              <a:t>15</a:t>
            </a:fld>
            <a:endParaRPr lang="en-US"/>
          </a:p>
        </p:txBody>
      </p:sp>
    </p:spTree>
    <p:extLst>
      <p:ext uri="{BB962C8B-B14F-4D97-AF65-F5344CB8AC3E}">
        <p14:creationId xmlns:p14="http://schemas.microsoft.com/office/powerpoint/2010/main" val="6353816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02FA89-D29B-BA44-9179-29A341E4B51E}" type="slidenum">
              <a:rPr lang="en-US" smtClean="0"/>
              <a:pPr>
                <a:defRPr/>
              </a:pPr>
              <a:t>17</a:t>
            </a:fld>
            <a:endParaRPr lang="en-US"/>
          </a:p>
        </p:txBody>
      </p:sp>
    </p:spTree>
    <p:extLst>
      <p:ext uri="{BB962C8B-B14F-4D97-AF65-F5344CB8AC3E}">
        <p14:creationId xmlns:p14="http://schemas.microsoft.com/office/powerpoint/2010/main" val="29972443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AC99BF-91DC-D24C-A286-C71010D69DD6}" type="slidenum">
              <a:rPr lang="en-US" sz="1200"/>
              <a:pPr/>
              <a:t>18</a:t>
            </a:fld>
            <a:endParaRPr lang="en-US" sz="1200"/>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4A0472-02BC-D24A-84E6-76DC69F3E72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8594" name="Rectangle 2"/>
          <p:cNvSpPr>
            <a:spLocks noGrp="1" noRot="1" noChangeAspect="1" noChangeArrowheads="1" noTextEdit="1"/>
          </p:cNvSpPr>
          <p:nvPr>
            <p:ph type="sldImg"/>
          </p:nvPr>
        </p:nvSpPr>
        <p:spPr>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منذ حوالي 35 سنة رنمتُ ضمن فريق موسيقي مكون من سبعة موسيقيين يدعى </a:t>
            </a:r>
            <a:r>
              <a:rPr lang="ar-JO" sz="1800" b="1" dirty="0">
                <a:effectLst/>
                <a:latin typeface="Calibri" panose="020F0502020204030204" pitchFamily="34" charset="0"/>
                <a:ea typeface="Calibri" panose="020F0502020204030204" pitchFamily="34" charset="0"/>
                <a:cs typeface="Arial" panose="020B0604020202020204" pitchFamily="34" charset="0"/>
              </a:rPr>
              <a:t>الطرق المتقاطعة</a:t>
            </a:r>
            <a:r>
              <a:rPr lang="ar-JO" sz="1800" dirty="0">
                <a:effectLst/>
                <a:latin typeface="Calibri" panose="020F0502020204030204" pitchFamily="34" charset="0"/>
                <a:ea typeface="Calibri" panose="020F0502020204030204" pitchFamily="34" charset="0"/>
                <a:cs typeface="Arial" panose="020B0604020202020204" pitchFamily="34" charset="0"/>
              </a:rPr>
              <a:t>، إذا كنت لا تستطيع القول، فأنا ذلك الشخص الذي ليس يابانيًا.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75CF921-CE00-F044-88A4-EB4506B6B52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0642" name="Rectangle 2"/>
          <p:cNvSpPr>
            <a:spLocks noGrp="1" noRot="1" noChangeAspect="1" noChangeArrowheads="1" noTextEdit="1"/>
          </p:cNvSpPr>
          <p:nvPr>
            <p:ph type="sldImg"/>
          </p:nvPr>
        </p:nvSpPr>
        <p:spPr>
          <a:solidFill>
            <a:srgbClr val="FFFFFF"/>
          </a:solidFill>
          <a:ln/>
        </p:spPr>
      </p:sp>
      <p:sp>
        <p:nvSpPr>
          <p:cNvPr id="240643"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شاركنا الإنجيل في الصين و– حمدًا لله – وصلنا إلى أكثر من 600 شخص في كل حفلة!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71E086-35CB-714C-9F3C-26B5B4BA19B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2690" name="Rectangle 2"/>
          <p:cNvSpPr>
            <a:spLocks noGrp="1" noRot="1" noChangeAspect="1" noChangeArrowheads="1" noTextEdit="1"/>
          </p:cNvSpPr>
          <p:nvPr>
            <p:ph type="sldImg"/>
          </p:nvPr>
        </p:nvSpPr>
        <p:spPr>
          <a:solidFill>
            <a:srgbClr val="FFFFFF"/>
          </a:solidFill>
          <a:ln/>
        </p:spPr>
      </p:sp>
      <p:sp>
        <p:nvSpPr>
          <p:cNvPr id="242691"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شارك فريق الطرق المتقاطعة الإنجيل في 11 دولة آسيوية وشاهد أكثر من 10000 شخص يؤمنون بالمسيح كما مبين في بطاقات التعليقات في 269 من حفلاتنا الموسيقية.</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3FCB2AA-155E-864F-BC6E-43147F1E60F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إذا كنت تعرف أي شيء عن الحرب الروحية، فهي أن عدو أروحنا يركز جهوده على المؤمنين الذين لهم تأثير لأجل المسيح.</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في فريقنا، جاءت المعارضة من الداخل – حيث كانت العلاقات تمثل تحديًا. في ذلك الفريق كان هناك امرأة معينة تدعى كاي. كانت امرأة تقيّة، لكننا لم نكن نتفق في وجهات النظر تمامًا. في الواقع، شَعَرَت عدة مرات أنني "السيد الذي يعرف كل شيء". لم يعجبها سلوكياتي، ولا ملابسي، أو رؤيتي في مجموعتنا لدراسة الكتاب المقدس. لقد تجنبت أن تكون بالقرب مني وبدا كما لو أنني لا أستطيع فعل أي شيء بشكل صحيح! لقد رأتني مغرور حقًا.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إذن ماذا تفعل عندما تكون مضطرًا للدخول في علاقة عمل من شخص بكل بساطة لا يحبك؟ اكتشفت أنني لا يمكنني تجنب كاي حقًا. بعد كل شيء، كان لدينا كل يوم تدريب لمدة أربع ساعات للتدريب مع الفريق الموسيقي. كان علي أن أرنم معها في وئام – حرفيًا! لكن غالبًا ما كان الخلاف يسود. ثم كان لدينا حفل موسيقي وعلينا أن نعمل معًا.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0"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35A919-D402-3842-9CCF-34FF9B2E537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6786" name="Rectangle 2"/>
          <p:cNvSpPr>
            <a:spLocks noGrp="1" noRot="1" noChangeAspect="1" noChangeArrowheads="1"/>
          </p:cNvSpPr>
          <p:nvPr>
            <p:ph type="sldImg"/>
          </p:nvPr>
        </p:nvSpPr>
        <p:spPr>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بعد ذلك خدمني الله من خلال نصّين في إنجيل متى أصبحا "عمودين علائقيين" أرغب مشاركتهما معكم اليوم. هذان النصّان غيّرا حياتي حرفيًا.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242847-8425-C847-9178-BB78180482D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8834" name="Rectangle 2"/>
          <p:cNvSpPr>
            <a:spLocks noGrp="1" noRot="1" noChangeAspect="1" noChangeArrowheads="1" noTextEdit="1"/>
          </p:cNvSpPr>
          <p:nvPr>
            <p:ph type="sldImg"/>
          </p:nvPr>
        </p:nvSpPr>
        <p:spPr>
          <a:solidFill>
            <a:srgbClr val="FFFFFF"/>
          </a:solidFill>
          <a:ln/>
        </p:spPr>
      </p:sp>
      <p:sp>
        <p:nvSpPr>
          <p:cNvPr id="24883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لقد مكنونا أنا وكاي للتوفيق بين خلافاتنا – إلى درجة أنه بعد ثلاث سنوات من خلافاتنا الأولية، قالت كاي في الواقع "نعم" للزواج مني!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14FB1D5-7005-1C46-A7C0-B6DE5E0B5C64}" type="slidenum">
              <a:rPr lang="en-US" sz="1200"/>
              <a:pPr/>
              <a:t>6</a:t>
            </a:fld>
            <a:endParaRPr lang="en-US" sz="1200"/>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5A3B48-A1A5-FF46-BC94-C37E3FC7853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0882" name="Rectangle 2"/>
          <p:cNvSpPr>
            <a:spLocks noGrp="1" noRot="1" noChangeAspect="1" noChangeArrowheads="1"/>
          </p:cNvSpPr>
          <p:nvPr>
            <p:ph type="sldImg"/>
          </p:nvPr>
        </p:nvSpPr>
        <p:spPr>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نعم، كاي هو أسمها الأوسط. أسمها الكامل الآن سوزان كاي جريفيث.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47E67-6431-9148-8449-21D7522DF87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هل واجهتك مشكلة مع مؤمن آخر؟   (إذا قلت "لا"، فأنا أتساءل أي كوكب كنت تعيش فيه!) هل أنت في شركة مع كل مسيحي تعرفه الآن – أفراد عائلتك، زملائك في العمل، جيرانك وأصدقائك؟ إذا لم تكن في انسجام معهم، فماذا تفعل؟</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 إذا آذيت شخصًا آخر، فإن متى 5 يخبرك بما عليك أن تفعله في أي قضية عامة تفرّقك.</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latin typeface="Times New Roman"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EA978-C162-1E4B-B930-C3D28503161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دعونا نقرأها.</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dirty="0">
                <a:effectLst/>
                <a:latin typeface="Calibri" panose="020F0502020204030204" pitchFamily="34" charset="0"/>
                <a:ea typeface="Calibri" panose="020F0502020204030204" pitchFamily="34" charset="0"/>
                <a:cs typeface="Arial" panose="020B0604020202020204" pitchFamily="34" charset="0"/>
              </a:rPr>
              <a:t>يضع عليك الله مسؤولية المصالحة إذا كنت أنت </a:t>
            </a:r>
            <a:r>
              <a:rPr lang="ar-JO" sz="1800" b="1" dirty="0">
                <a:effectLst/>
                <a:latin typeface="Calibri" panose="020F0502020204030204" pitchFamily="34" charset="0"/>
                <a:ea typeface="Calibri" panose="020F0502020204030204" pitchFamily="34" charset="0"/>
                <a:cs typeface="Arial" panose="020B0604020202020204" pitchFamily="34" charset="0"/>
              </a:rPr>
              <a:t>المذنب</a:t>
            </a:r>
            <a:r>
              <a:rPr lang="ar-JO" sz="1800" dirty="0">
                <a:effectLst/>
                <a:latin typeface="Calibri" panose="020F0502020204030204" pitchFamily="34" charset="0"/>
                <a:ea typeface="Calibri" panose="020F0502020204030204" pitchFamily="34" charset="0"/>
                <a:cs typeface="Arial" panose="020B0604020202020204" pitchFamily="34" charset="0"/>
              </a:rPr>
              <a:t>.</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آخر مرة راجعت فيها، لم يكن المؤمنون يقدمون ذبائح عند المذبح. فإلى أي شيء يشير "المذبح" اليوم؟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FA4A17-18B4-8844-9E20-DE2F48D3174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على الأقل، يشير إلى مائدة الرب – علامة على الشركة والوحدة – لذلك لا تأخذ من مائدة الرب عندما تكون في خلاف مع مؤمن آخر.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3170" name="Rectangle 2"/>
          <p:cNvSpPr>
            <a:spLocks noGrp="1" noRot="1" noChangeAspect="1" noChangeArrowheads="1"/>
          </p:cNvSpPr>
          <p:nvPr>
            <p:ph type="sldImg"/>
          </p:nvPr>
        </p:nvSpPr>
        <p:spPr>
          <a:solidFill>
            <a:srgbClr val="FFFFFF"/>
          </a:solidFill>
          <a:ln/>
        </p:spPr>
      </p:sp>
      <p:sp>
        <p:nvSpPr>
          <p:cNvPr id="26317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ومع ذلك، في بعض الحالات، أنت مستاء. الشخص الآخر مذنب بالخطية. في النهاية، كل كنيسة تواجه مشاكل مع المؤمنين الذين يعيشون في الخطية. في هذه الحالة، سيردهم الجسد المحب إلى قداسة الله.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8E86D01-F767-A841-B55D-B987570A25CA}" type="slidenum">
              <a:rPr lang="en-US" sz="1200"/>
              <a:pPr/>
              <a:t>31</a:t>
            </a:fld>
            <a:endParaRPr lang="en-US" sz="1200"/>
          </a:p>
        </p:txBody>
      </p:sp>
      <p:sp>
        <p:nvSpPr>
          <p:cNvPr id="175106" name="Rectangle 2"/>
          <p:cNvSpPr>
            <a:spLocks noGrp="1" noRot="1" noChangeAspect="1" noChangeArrowheads="1"/>
          </p:cNvSpPr>
          <p:nvPr>
            <p:ph type="sldImg"/>
          </p:nvPr>
        </p:nvSpPr>
        <p:spPr>
          <a:solidFill>
            <a:srgbClr val="FFFFFF"/>
          </a:solidFill>
          <a:ln/>
        </p:spPr>
      </p:sp>
      <p:sp>
        <p:nvSpPr>
          <p:cNvPr id="1751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3EBA4D-5143-A64E-A580-924AE903019D}" type="slidenum">
              <a:rPr lang="en-US" sz="1200">
                <a:solidFill>
                  <a:srgbClr val="000000"/>
                </a:solidFill>
              </a:rPr>
              <a:pPr/>
              <a:t>33</a:t>
            </a:fld>
            <a:endParaRPr lang="en-US" sz="1200">
              <a:solidFill>
                <a:srgbClr val="000000"/>
              </a:solidFill>
            </a:endParaRPr>
          </a:p>
        </p:txBody>
      </p:sp>
      <p:sp>
        <p:nvSpPr>
          <p:cNvPr id="178178" name="Rectangle 2"/>
          <p:cNvSpPr>
            <a:spLocks noGrp="1" noRot="1" noChangeAspect="1" noChangeArrowheads="1" noTextEdit="1"/>
          </p:cNvSpPr>
          <p:nvPr>
            <p:ph type="sldImg"/>
          </p:nvPr>
        </p:nvSpPr>
        <p:spPr>
          <a:ln/>
        </p:spPr>
      </p:sp>
      <p:sp>
        <p:nvSpPr>
          <p:cNvPr id="178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D0A438B-D9E1-FD4E-8990-26CC52B2824D}" type="slidenum">
              <a:rPr lang="en-US" sz="1200"/>
              <a:pPr/>
              <a:t>34</a:t>
            </a:fld>
            <a:endParaRPr lang="en-US" sz="1200"/>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1F615-72CA-5341-AF54-020DCDE8011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1" name="Shape 11251"/>
          <p:cNvSpPr>
            <a:spLocks noGrp="1" noRot="1" noChangeAspect="1"/>
          </p:cNvSpPr>
          <p:nvPr>
            <p:ph type="sldImg"/>
          </p:nvPr>
        </p:nvSpPr>
        <p:spPr>
          <a:prstGeom prst="rect">
            <a:avLst/>
          </a:prstGeom>
        </p:spPr>
        <p:txBody>
          <a:bodyPr/>
          <a:lstStyle/>
          <a:p>
            <a:endParaRPr/>
          </a:p>
        </p:txBody>
      </p:sp>
      <p:sp>
        <p:nvSpPr>
          <p:cNvPr id="11252" name="Shape 11252"/>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The route from Italy long required the treacherous sailing around the Corinthian Peninsula in order to arrive in the Aegean area to reach the heartland of Greek culture and trade.</a:t>
            </a:r>
          </a:p>
        </p:txBody>
      </p:sp>
    </p:spTree>
    <p:extLst>
      <p:ext uri="{BB962C8B-B14F-4D97-AF65-F5344CB8AC3E}">
        <p14:creationId xmlns:p14="http://schemas.microsoft.com/office/powerpoint/2010/main" val="25549632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21B3846-EF15-FE4D-98B6-46647851B4D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3410" name="Rectangle 2"/>
          <p:cNvSpPr>
            <a:spLocks noGrp="1" noRot="1" noChangeAspect="1" noChangeArrowheads="1"/>
          </p:cNvSpPr>
          <p:nvPr>
            <p:ph type="sldImg"/>
          </p:nvPr>
        </p:nvSpPr>
        <p:spPr>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lgn="r" eaLnBrk="1" hangingPunct="1"/>
            <a:r>
              <a:rPr lang="ar-JO" sz="1200" kern="1200" dirty="0">
                <a:solidFill>
                  <a:schemeClr val="tx1"/>
                </a:solidFill>
                <a:effectLst/>
                <a:latin typeface="Arial" charset="0"/>
                <a:ea typeface="ＭＳ Ｐゴシック" charset="0"/>
                <a:cs typeface="ＭＳ Ｐゴシック" charset="0"/>
              </a:rPr>
              <a:t>في متى 18: 15-20 يقدم يسوع خطة الله لمحبة التأديب الكنسي.  دعونا نقرأها معا [اقرأ 15-20.] يحتوي هذا النص على تعاليم رئيسية حول استعادة المسيحيين في الخطية.  
• الآيات 15-17 تعطي كيفية استعادتها و ...
• الآيات 18-20 تعطي لماذا لاستعادتها.
دعونا أولا نرى كيفية استعادة العلاقات. طريقة الله لاستعادة المؤمنين بالخطيئة هي ... 
</a:t>
            </a:r>
            <a:endParaRPr lang="en-US" dirty="0">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CD41B-F14B-8549-AF57-12F3EC3165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5218" name="Rectangle 2"/>
          <p:cNvSpPr>
            <a:spLocks noGrp="1" noRot="1" noChangeAspect="1" noChangeArrowheads="1"/>
          </p:cNvSpPr>
          <p:nvPr>
            <p:ph type="sldImg"/>
          </p:nvPr>
        </p:nvSpPr>
        <p:spPr>
          <a:solidFill>
            <a:srgbClr val="FFFFFF"/>
          </a:solidFill>
          <a:ln/>
        </p:spPr>
      </p:sp>
      <p:sp>
        <p:nvSpPr>
          <p:cNvPr id="2652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إذن، كيف تعيد المؤمنين الخطأة بشكل صحيح؟ عندما يبتعد إنسان ما عن إرادة الله، ما العملية التي نستخدمها لإعادة ذلك الشخص؟ </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AF3A82-551D-7944-BF47-775A0015F8B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7266" name="Rectangle 2"/>
          <p:cNvSpPr>
            <a:spLocks noGrp="1" noRot="1" noChangeAspect="1" noChangeArrowheads="1"/>
          </p:cNvSpPr>
          <p:nvPr>
            <p:ph type="sldImg"/>
          </p:nvPr>
        </p:nvSpPr>
        <p:spPr>
          <a:solidFill>
            <a:srgbClr val="FFFFFF"/>
          </a:solidFill>
          <a:ln/>
        </p:spPr>
      </p:sp>
      <p:sp>
        <p:nvSpPr>
          <p:cNvPr id="267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هذه لا تشير فقط إلى الزواج، ولا الخطايا الجسيمة – هي أي نوع من الخطايا التي يمكن أن تضر أي علاقة بين المؤمنين.</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dirty="0">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F80D7-7455-104F-80E3-E84200ECF96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1362" name="Rectangle 2"/>
          <p:cNvSpPr>
            <a:spLocks noGrp="1" noRot="1" noChangeAspect="1" noChangeArrowheads="1"/>
          </p:cNvSpPr>
          <p:nvPr>
            <p:ph type="sldImg"/>
          </p:nvPr>
        </p:nvSpPr>
        <p:spPr>
          <a:solidFill>
            <a:srgbClr val="FFFFFF"/>
          </a:solidFill>
          <a:ln/>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lgn="r" eaLnBrk="1" hangingPunct="1"/>
            <a:r>
              <a:rPr lang="ar-JO" sz="1200" kern="1200" dirty="0">
                <a:solidFill>
                  <a:schemeClr val="tx1"/>
                </a:solidFill>
                <a:effectLst/>
                <a:latin typeface="Arial" charset="0"/>
                <a:ea typeface="ＭＳ Ｐゴシック" charset="0"/>
                <a:cs typeface="ＭＳ Ｐゴシック" charset="0"/>
              </a:rPr>
              <a:t>إذن النص الرئيسي اليوم هو متى 18.  سياق متى 18 هو قيمة واحد-
• طفل واحد (1-9) ، خروف واحد (10-14) ، خاطئ واحد (15-20) ، مدين واحد (21-35).  
• في قلب هذا الفصل الآيات 15-20 ... 
</a:t>
            </a:r>
            <a:endParaRPr 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04CFFA-CE29-8C44-9E35-F91F94ACC02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restoring process has four steps that progressively tell more and more people about the sin (15-17).</a:t>
            </a:r>
            <a:r>
              <a:rPr lang="en-SG" dirty="0">
                <a:effectLst/>
              </a:rPr>
              <a:t> </a:t>
            </a:r>
            <a:endParaRPr lang="en-US" dirty="0"/>
          </a:p>
        </p:txBody>
      </p:sp>
    </p:spTree>
    <p:extLst>
      <p:ext uri="{BB962C8B-B14F-4D97-AF65-F5344CB8AC3E}">
        <p14:creationId xmlns:p14="http://schemas.microsoft.com/office/powerpoint/2010/main" val="289340095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8EA46-0008-4D40-8638-8DC57CA3E8D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strategy to bring sinning Christians back is to involve as few people as you can.</a:t>
            </a:r>
          </a:p>
        </p:txBody>
      </p:sp>
    </p:spTree>
    <p:extLst>
      <p:ext uri="{BB962C8B-B14F-4D97-AF65-F5344CB8AC3E}">
        <p14:creationId xmlns:p14="http://schemas.microsoft.com/office/powerpoint/2010/main" val="5223343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0EA232-455D-794C-999F-BED6900D2CF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What</a:t>
            </a:r>
            <a:r>
              <a:rPr lang="mr-IN" sz="1200" b="0" kern="1200" dirty="0">
                <a:solidFill>
                  <a:schemeClr val="tx1"/>
                </a:solidFill>
                <a:effectLst/>
                <a:latin typeface="Arial" charset="0"/>
                <a:ea typeface="ＭＳ Ｐゴシック" charset="0"/>
                <a:cs typeface="+mn-cs"/>
              </a:rPr>
              <a:t>'</a:t>
            </a:r>
            <a:r>
              <a:rPr lang="en-US" sz="1200" b="0" kern="1200" dirty="0">
                <a:solidFill>
                  <a:schemeClr val="tx1"/>
                </a:solidFill>
                <a:effectLst/>
                <a:latin typeface="Arial" charset="0"/>
                <a:ea typeface="ＭＳ Ｐゴシック" charset="0"/>
                <a:cs typeface="+mn-cs"/>
              </a:rPr>
              <a:t>s our human tendency here?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 It is to tell </a:t>
            </a:r>
            <a:r>
              <a:rPr lang="en-US" sz="1200" b="0" i="1" kern="1200" dirty="0">
                <a:solidFill>
                  <a:schemeClr val="tx1"/>
                </a:solidFill>
                <a:effectLst/>
                <a:latin typeface="Arial" charset="0"/>
                <a:ea typeface="ＭＳ Ｐゴシック" charset="0"/>
                <a:cs typeface="+mn-cs"/>
              </a:rPr>
              <a:t>others</a:t>
            </a:r>
            <a:r>
              <a:rPr lang="en-US" sz="1200" b="0" kern="1200" dirty="0">
                <a:solidFill>
                  <a:schemeClr val="tx1"/>
                </a:solidFill>
                <a:effectLst/>
                <a:latin typeface="Arial" charset="0"/>
                <a:ea typeface="ＭＳ Ｐゴシック" charset="0"/>
                <a:cs typeface="+mn-cs"/>
              </a:rPr>
              <a:t> about the problem instead of the one involved.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a:t>
            </a:r>
            <a:r>
              <a:rPr lang="en-US" sz="1200" b="0" kern="1200" baseline="0" dirty="0">
                <a:solidFill>
                  <a:schemeClr val="tx1"/>
                </a:solidFill>
                <a:effectLst/>
                <a:latin typeface="Arial" charset="0"/>
                <a:ea typeface="ＭＳ Ｐゴシック" charset="0"/>
                <a:cs typeface="+mn-cs"/>
              </a:rPr>
              <a:t> </a:t>
            </a:r>
            <a:r>
              <a:rPr lang="en-US" sz="1200" b="0" kern="1200" dirty="0">
                <a:solidFill>
                  <a:schemeClr val="tx1"/>
                </a:solidFill>
                <a:effectLst/>
                <a:latin typeface="Arial" charset="0"/>
                <a:ea typeface="ＭＳ Ｐゴシック" charset="0"/>
                <a:cs typeface="+mn-cs"/>
              </a:rPr>
              <a:t>God commands us to keep the issue as private as possible.</a:t>
            </a:r>
            <a:endParaRPr lang="en-SG" sz="1200" b="1" kern="1200" dirty="0">
              <a:solidFill>
                <a:schemeClr val="tx1"/>
              </a:solidFill>
              <a:effectLst/>
              <a:latin typeface="Arial" charset="0"/>
              <a:ea typeface="ＭＳ Ｐゴシック" charset="0"/>
              <a:cs typeface="+mn-cs"/>
            </a:endParaRPr>
          </a:p>
          <a:p>
            <a:pPr eaLnBrk="1" hangingPunct="1"/>
            <a:endParaRPr lang="en-US" dirty="0"/>
          </a:p>
        </p:txBody>
      </p:sp>
    </p:spTree>
    <p:extLst>
      <p:ext uri="{BB962C8B-B14F-4D97-AF65-F5344CB8AC3E}">
        <p14:creationId xmlns:p14="http://schemas.microsoft.com/office/powerpoint/2010/main" val="221370855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This differs from Matthew 5 in that you</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 not an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 but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0"/>
                <a:cs typeface="ＭＳ Ｐゴシック" charset="0"/>
              </a:rPr>
              <a:t>Note also that in Matthew 5 sin may not be in the picture, but Matthew 18 deals specifically with a believer living </a:t>
            </a:r>
            <a:r>
              <a:rPr lang="en-US" sz="1200" i="1" kern="1200" dirty="0">
                <a:solidFill>
                  <a:schemeClr val="tx1"/>
                </a:solidFill>
                <a:effectLst/>
                <a:latin typeface="Arial" charset="0"/>
                <a:ea typeface="ＭＳ Ｐゴシック" charset="0"/>
                <a:cs typeface="ＭＳ Ｐゴシック" charset="0"/>
              </a:rPr>
              <a:t>in sin</a:t>
            </a:r>
            <a:r>
              <a:rPr lang="en-US" sz="1200" kern="1200" dirty="0">
                <a:solidFill>
                  <a:schemeClr val="tx1"/>
                </a:solidFill>
                <a:effectLst/>
                <a:latin typeface="Arial" charset="0"/>
                <a:ea typeface="ＭＳ Ｐゴシック" charset="0"/>
                <a:cs typeface="ＭＳ Ｐゴシック" charset="0"/>
              </a:rPr>
              <a:t>.  This does not refer simply to differences of opinion on debatable matters.</a:t>
            </a:r>
            <a:r>
              <a:rPr lang="en-SG" dirty="0">
                <a:effectLst/>
              </a:rPr>
              <a:t> </a:t>
            </a:r>
          </a:p>
          <a:p>
            <a:pPr eaLnBrk="1" hangingPunct="1"/>
            <a:endParaRPr lang="en-US" dirty="0"/>
          </a:p>
        </p:txBody>
      </p:sp>
    </p:spTree>
    <p:extLst>
      <p:ext uri="{BB962C8B-B14F-4D97-AF65-F5344CB8AC3E}">
        <p14:creationId xmlns:p14="http://schemas.microsoft.com/office/powerpoint/2010/main" val="111949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This differs from Matthew 5 in that you</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 not an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 but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0"/>
                <a:cs typeface="ＭＳ Ｐゴシック" charset="0"/>
              </a:rPr>
              <a:t>Note also that in Matthew 5 sin may not be in the picture, but Matthew 18 deals specifically with a believer living </a:t>
            </a:r>
            <a:r>
              <a:rPr lang="en-US" sz="1200" i="1" kern="1200" dirty="0">
                <a:solidFill>
                  <a:schemeClr val="tx1"/>
                </a:solidFill>
                <a:effectLst/>
                <a:latin typeface="Arial" charset="0"/>
                <a:ea typeface="ＭＳ Ｐゴシック" charset="0"/>
                <a:cs typeface="ＭＳ Ｐゴシック" charset="0"/>
              </a:rPr>
              <a:t>in sin</a:t>
            </a:r>
            <a:r>
              <a:rPr lang="en-US" sz="1200" kern="1200" dirty="0">
                <a:solidFill>
                  <a:schemeClr val="tx1"/>
                </a:solidFill>
                <a:effectLst/>
                <a:latin typeface="Arial" charset="0"/>
                <a:ea typeface="ＭＳ Ｐゴシック" charset="0"/>
                <a:cs typeface="ＭＳ Ｐゴシック" charset="0"/>
              </a:rPr>
              <a:t>.  This does not refer simply to differences of opinion on debatable matters.</a:t>
            </a:r>
            <a:r>
              <a:rPr lang="en-SG" dirty="0">
                <a:effectLst/>
              </a:rPr>
              <a:t> </a:t>
            </a:r>
          </a:p>
          <a:p>
            <a:pPr eaLnBrk="1" hangingPunct="1"/>
            <a:endParaRPr lang="en-US" dirty="0"/>
          </a:p>
        </p:txBody>
      </p:sp>
    </p:spTree>
    <p:extLst>
      <p:ext uri="{BB962C8B-B14F-4D97-AF65-F5344CB8AC3E}">
        <p14:creationId xmlns:p14="http://schemas.microsoft.com/office/powerpoint/2010/main" val="111949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في حين أن كتابة الرسائل كانت شائعة جدا في زمن المسيح ، يقول ربنا على وجه التحديد للتعامل مع هذه الأمور الحساسة وجها لوجه.  وهذا يعني اليوم أنه لا ينبغي أبدا التعامل مع المواجهة عبر البريد الإلكتروني أو الرسائل القصيرة أو الرسائل أو المكالمات الهاتفية.  كما يحظر جبن الاتصالات المجهولة.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025136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4" name="Shape 11584"/>
          <p:cNvSpPr>
            <a:spLocks noGrp="1" noRot="1" noChangeAspect="1"/>
          </p:cNvSpPr>
          <p:nvPr>
            <p:ph type="sldImg"/>
          </p:nvPr>
        </p:nvSpPr>
        <p:spPr>
          <a:prstGeom prst="rect">
            <a:avLst/>
          </a:prstGeom>
        </p:spPr>
        <p:txBody>
          <a:bodyPr/>
          <a:lstStyle/>
          <a:p>
            <a:endParaRPr/>
          </a:p>
        </p:txBody>
      </p:sp>
      <p:sp>
        <p:nvSpPr>
          <p:cNvPr id="11585" name="Shape 11585"/>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However, in the years before Christ, an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4809FD-CEB8-314E-B8B0-AA149D9C580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0818" name="Rectangle 2"/>
          <p:cNvSpPr>
            <a:spLocks noGrp="1" noRot="1" noChangeAspect="1" noChangeArrowheads="1" noTextEdit="1"/>
          </p:cNvSpPr>
          <p:nvPr>
            <p:ph type="sldImg"/>
          </p:nvPr>
        </p:nvSpPr>
        <p:spPr>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Our family has tried to do this since our three sons were young—not to let them do the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Mom!  Dad!  So-and-so did such-and-such to me!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We just told him, </a:t>
            </a:r>
            <a:r>
              <a:rPr lang="mr-IN" sz="1200" kern="1200" dirty="0">
                <a:solidFill>
                  <a:schemeClr val="tx1"/>
                </a:solidFill>
                <a:effectLst/>
                <a:latin typeface="Arial" charset="0"/>
                <a:ea typeface="ＭＳ Ｐゴシック" charset="0"/>
                <a:cs typeface="ＭＳ Ｐゴシック" charset="0"/>
              </a:rPr>
              <a:t>"</a:t>
            </a:r>
            <a:r>
              <a:rPr lang="ar-SA" sz="1200" kern="1200" dirty="0">
                <a:solidFill>
                  <a:schemeClr val="tx1"/>
                </a:solidFill>
                <a:effectLst/>
                <a:latin typeface="Arial" charset="0"/>
                <a:ea typeface="ＭＳ Ｐゴシック" charset="0"/>
                <a:cs typeface="ＭＳ Ｐゴシック" charset="0"/>
              </a:rPr>
              <a:t>متى</a:t>
            </a:r>
            <a:r>
              <a:rPr lang="en-US" sz="1200" kern="1200" dirty="0">
                <a:solidFill>
                  <a:schemeClr val="tx1"/>
                </a:solidFill>
                <a:effectLst/>
                <a:latin typeface="Arial" charset="0"/>
                <a:ea typeface="ＭＳ Ｐゴシック" charset="0"/>
                <a:cs typeface="ＭＳ Ｐゴシック" charset="0"/>
              </a:rPr>
              <a:t> 18, bud.  If you can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solve it, we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ll be step 2…</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They rarely came back to us!</a:t>
            </a:r>
            <a:r>
              <a:rPr lang="en-SG" dirty="0">
                <a:effectLst/>
              </a:rPr>
              <a:t> </a:t>
            </a:r>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الآن بعد أن كبروا ، يحلون المشاكل فيما بينهم دون تدخلنا.  اندهش بعض الأصدقاء من انتقال كورت وستيفن إلى الولايات المتحدة للدراسة الجامعية وقررا البقاء كزملاء في الغرفة - لمدة 7 سنوات حتى تزوجا!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04591407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A95B3-0116-AF44-A941-0044F2E3E17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hangingPunct="1"/>
            <a:r>
              <a:rPr lang="ar-JO" sz="1200" kern="1200" dirty="0">
                <a:solidFill>
                  <a:schemeClr val="tx1"/>
                </a:solidFill>
                <a:effectLst/>
                <a:latin typeface="Arial" charset="0"/>
                <a:ea typeface="ＭＳ Ｐゴシック" charset="0"/>
                <a:cs typeface="ＭＳ Ｐゴシック" charset="0"/>
              </a:rPr>
              <a:t>ومع ذلك ، في معظم الأحيان لا يحافظ المؤمنون على خصوصية القضايا - أو لا نعالجها على الإطلاق.  لماذا تعتقد أننا لا نواجه الآخرين؟  أخبر الشخص المجاور لك لماذا!  (مجموعات صغيرة لمدة 1 دقيقة) لم لا؟
• الجهل بما يأمر به الله هنا؟
• شك في أنها ستنجح؟
• فشل المواجهات السابقة التي لم تنجح؟
• الخوف من أننا قد نبدو سيئين؟
• أعذار أننا لا نستطيع أن نجتمع؟
• النجاسة في حياتنا؟
• غير اجتماعي لأننا لا نهتم بما يكفي للمخاطرة به؟
</a:t>
            </a:r>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0EA232-455D-794C-999F-BED6900D2CF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What</a:t>
            </a:r>
            <a:r>
              <a:rPr lang="mr-IN" sz="1200" b="0" kern="1200" dirty="0">
                <a:solidFill>
                  <a:schemeClr val="tx1"/>
                </a:solidFill>
                <a:effectLst/>
                <a:latin typeface="Arial" charset="0"/>
                <a:ea typeface="ＭＳ Ｐゴシック" charset="0"/>
                <a:cs typeface="+mn-cs"/>
              </a:rPr>
              <a:t>'</a:t>
            </a:r>
            <a:r>
              <a:rPr lang="en-US" sz="1200" b="0" kern="1200" dirty="0">
                <a:solidFill>
                  <a:schemeClr val="tx1"/>
                </a:solidFill>
                <a:effectLst/>
                <a:latin typeface="Arial" charset="0"/>
                <a:ea typeface="ＭＳ Ｐゴシック" charset="0"/>
                <a:cs typeface="+mn-cs"/>
              </a:rPr>
              <a:t>s our human tendency here?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 It is to tell </a:t>
            </a:r>
            <a:r>
              <a:rPr lang="en-US" sz="1200" b="0" i="1" kern="1200" dirty="0">
                <a:solidFill>
                  <a:schemeClr val="tx1"/>
                </a:solidFill>
                <a:effectLst/>
                <a:latin typeface="Arial" charset="0"/>
                <a:ea typeface="ＭＳ Ｐゴシック" charset="0"/>
                <a:cs typeface="+mn-cs"/>
              </a:rPr>
              <a:t>others</a:t>
            </a:r>
            <a:r>
              <a:rPr lang="en-US" sz="1200" b="0" kern="1200" dirty="0">
                <a:solidFill>
                  <a:schemeClr val="tx1"/>
                </a:solidFill>
                <a:effectLst/>
                <a:latin typeface="Arial" charset="0"/>
                <a:ea typeface="ＭＳ Ｐゴシック" charset="0"/>
                <a:cs typeface="+mn-cs"/>
              </a:rPr>
              <a:t> about the problem instead of the one involved.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a:t>
            </a:r>
            <a:r>
              <a:rPr lang="en-US" sz="1200" b="0" kern="1200" baseline="0" dirty="0">
                <a:solidFill>
                  <a:schemeClr val="tx1"/>
                </a:solidFill>
                <a:effectLst/>
                <a:latin typeface="Arial" charset="0"/>
                <a:ea typeface="ＭＳ Ｐゴシック" charset="0"/>
                <a:cs typeface="+mn-cs"/>
              </a:rPr>
              <a:t> </a:t>
            </a:r>
            <a:r>
              <a:rPr lang="en-US" sz="1200" b="0" kern="1200" dirty="0">
                <a:solidFill>
                  <a:schemeClr val="tx1"/>
                </a:solidFill>
                <a:effectLst/>
                <a:latin typeface="Arial" charset="0"/>
                <a:ea typeface="ＭＳ Ｐゴシック" charset="0"/>
                <a:cs typeface="+mn-cs"/>
              </a:rPr>
              <a:t>God commands us to keep the issue as private as possible.</a:t>
            </a:r>
            <a:endParaRPr lang="en-SG" sz="1200" b="1" kern="1200" dirty="0">
              <a:solidFill>
                <a:schemeClr val="tx1"/>
              </a:solidFill>
              <a:effectLst/>
              <a:latin typeface="Arial" charset="0"/>
              <a:ea typeface="ＭＳ Ｐゴシック" charset="0"/>
              <a:cs typeface="+mn-cs"/>
            </a:endParaRPr>
          </a:p>
          <a:p>
            <a:pPr eaLnBrk="1" hangingPunct="1"/>
            <a:endParaRPr lang="en-US" dirty="0"/>
          </a:p>
        </p:txBody>
      </p:sp>
    </p:spTree>
    <p:extLst>
      <p:ext uri="{BB962C8B-B14F-4D97-AF65-F5344CB8AC3E}">
        <p14:creationId xmlns:p14="http://schemas.microsoft.com/office/powerpoint/2010/main" val="38941576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7E22A8-3BDA-E745-BC5E-9A820BC50BA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Take </a:t>
            </a:r>
            <a:r>
              <a:rPr lang="en-US" sz="1200" u="sng" kern="1200" dirty="0">
                <a:solidFill>
                  <a:schemeClr val="tx1"/>
                </a:solidFill>
                <a:effectLst/>
                <a:latin typeface="Arial" charset="0"/>
                <a:ea typeface="ＭＳ Ｐゴシック" charset="0"/>
                <a:cs typeface="ＭＳ Ｐゴシック" charset="0"/>
              </a:rPr>
              <a:t>one or two</a:t>
            </a:r>
            <a:r>
              <a:rPr lang="en-US" sz="1200" kern="1200" dirty="0">
                <a:solidFill>
                  <a:schemeClr val="tx1"/>
                </a:solidFill>
                <a:effectLst/>
                <a:latin typeface="Arial" charset="0"/>
                <a:ea typeface="ＭＳ Ｐゴシック" charset="0"/>
                <a:cs typeface="ＭＳ Ｐゴシック" charset="0"/>
              </a:rPr>
              <a:t> others along (</a:t>
            </a:r>
            <a:r>
              <a:rPr lang="en-US" sz="1200" u="sng" kern="1200" dirty="0">
                <a:solidFill>
                  <a:schemeClr val="tx1"/>
                </a:solidFill>
                <a:effectLst/>
                <a:latin typeface="Arial" charset="0"/>
                <a:ea typeface="ＭＳ Ｐゴシック" charset="0"/>
                <a:cs typeface="ＭＳ Ｐゴシック" charset="0"/>
              </a:rPr>
              <a:t>16</a:t>
            </a:r>
            <a:r>
              <a:rPr lang="en-US" sz="1200" kern="1200" dirty="0">
                <a:solidFill>
                  <a:schemeClr val="tx1"/>
                </a:solidFill>
                <a:effectLst/>
                <a:latin typeface="Arial" charset="0"/>
                <a:ea typeface="ＭＳ Ｐゴシック" charset="0"/>
                <a:cs typeface="ＭＳ Ｐゴシック" charset="0"/>
              </a:rPr>
              <a:t>).</a:t>
            </a:r>
            <a:r>
              <a:rPr lang="en-SG" dirty="0">
                <a:effectLst/>
              </a:rPr>
              <a:t> </a:t>
            </a:r>
            <a:endParaRPr lang="en-US" dirty="0"/>
          </a:p>
        </p:txBody>
      </p:sp>
    </p:spTree>
    <p:extLst>
      <p:ext uri="{BB962C8B-B14F-4D97-AF65-F5344CB8AC3E}">
        <p14:creationId xmlns:p14="http://schemas.microsoft.com/office/powerpoint/2010/main" val="135418469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6106F4-6638-B54D-A5F7-5B84FA38E73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hangingPunct="1"/>
            <a:r>
              <a:rPr lang="ar-JO" dirty="0"/>
              <a:t>من يجب أن يكون هؤلاء 1-2 الآخرين؟  يجب أن يكون هؤلاء الأشخاص أفرادا يحترمهم الجاني لأنهم سيساعدون على أفضل وجه في استعادته.  لا ينبغي أن يذهبوا بدلا من المؤمن المهين ، ولكن جنبا إلى جنب مع هذا الشخص.
• لماذا تأخذ 1-2 آخرين على طول؟  
</a:t>
            </a:r>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OT law prohibited conviction of crimes based on only one person</a:t>
            </a:r>
            <a:r>
              <a:rPr lang="mr-IN" dirty="0"/>
              <a:t>'</a:t>
            </a:r>
            <a:r>
              <a:rPr lang="en-US" dirty="0"/>
              <a:t>s testimony (read Deut. 19:15).  The NT teaching is the same, protecting the offender from an easily offended or lying accuser.</a:t>
            </a:r>
          </a:p>
          <a:p>
            <a:r>
              <a:rPr lang="en-US" sz="1200" kern="1200" dirty="0">
                <a:solidFill>
                  <a:schemeClr val="tx1"/>
                </a:solidFill>
                <a:effectLst/>
                <a:latin typeface="Arial" charset="0"/>
                <a:ea typeface="ＭＳ Ｐゴシック" charset="0"/>
                <a:cs typeface="ＭＳ Ｐゴシック" charset="0"/>
              </a:rPr>
              <a:t>What if the offender </a:t>
            </a:r>
            <a:r>
              <a:rPr lang="en-US" sz="1200" i="1" kern="1200" dirty="0">
                <a:solidFill>
                  <a:schemeClr val="tx1"/>
                </a:solidFill>
                <a:effectLst/>
                <a:latin typeface="Arial" charset="0"/>
                <a:ea typeface="ＭＳ Ｐゴシック" charset="0"/>
                <a:cs typeface="ＭＳ Ｐゴシック" charset="0"/>
              </a:rPr>
              <a:t>still </a:t>
            </a:r>
            <a:r>
              <a:rPr lang="en-US" sz="1200" kern="1200" dirty="0">
                <a:solidFill>
                  <a:schemeClr val="tx1"/>
                </a:solidFill>
                <a:effectLst/>
                <a:latin typeface="Arial" charset="0"/>
                <a:ea typeface="ＭＳ Ｐゴシック" charset="0"/>
                <a:cs typeface="ＭＳ Ｐゴシック" charset="0"/>
              </a:rPr>
              <a:t>does not repent?  Go to step 3…</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24426468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E27B37-B720-0D40-89D7-00E3D3CDD1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The church leadership certainly must be involved at this point before the matter is brought to the congregation.  They also must see the issue isn</a:t>
            </a:r>
            <a:r>
              <a:rPr lang="mr-IN" sz="1200" b="0" kern="1200" dirty="0">
                <a:solidFill>
                  <a:schemeClr val="tx1"/>
                </a:solidFill>
                <a:effectLst/>
                <a:latin typeface="Arial" charset="0"/>
                <a:ea typeface="ＭＳ Ｐゴシック" charset="0"/>
                <a:cs typeface="+mn-cs"/>
              </a:rPr>
              <a:t>'</a:t>
            </a:r>
            <a:r>
              <a:rPr lang="en-US" sz="1200" b="0" kern="1200" dirty="0">
                <a:solidFill>
                  <a:schemeClr val="tx1"/>
                </a:solidFill>
                <a:effectLst/>
                <a:latin typeface="Arial" charset="0"/>
                <a:ea typeface="ＭＳ Ｐゴシック" charset="0"/>
                <a:cs typeface="+mn-cs"/>
              </a:rPr>
              <a:t>t just a difference of opinion between two parties; the biblical basis for the offender living in sin must be clearly shown with specific passages.</a:t>
            </a:r>
            <a:endParaRPr lang="en-SG" sz="1200" b="1" kern="1200" dirty="0">
              <a:solidFill>
                <a:schemeClr val="tx1"/>
              </a:solidFill>
              <a:effectLst/>
              <a:latin typeface="Arial" charset="0"/>
              <a:ea typeface="ＭＳ Ｐゴシック" charset="0"/>
              <a:cs typeface="+mn-cs"/>
            </a:endParaRPr>
          </a:p>
          <a:p>
            <a:pPr eaLnBrk="1" hangingPunct="1"/>
            <a:endParaRPr lang="en-US" dirty="0"/>
          </a:p>
        </p:txBody>
      </p:sp>
    </p:spTree>
    <p:extLst>
      <p:ext uri="{BB962C8B-B14F-4D97-AF65-F5344CB8AC3E}">
        <p14:creationId xmlns:p14="http://schemas.microsoft.com/office/powerpoint/2010/main" val="39912005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إن إحضار الأمر إلى الكنيسة بأكملها أمر حيوي، لأنه بدونها سيتمكن الشخص الخاطئ من العثور على شركة في مجموعات أخرى أصغر داخل الكنيسة الكبيرة لا تعرف خطيته.  مثل هذه الحالات القيل والقال تجلب حتما الانقسام ، مما يؤدي إلى فصائل يمكن أن تقسم الجسم. 
ما الذي يجب أن تفعله الكنيسة بأكملها بمجرد تحديد التأديب؟  الخطوة 4...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3337633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ECB7D-A857-B342-886C-3BE9841D7E1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41275806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9" name="Shape 11649"/>
          <p:cNvSpPr>
            <a:spLocks noGrp="1" noRot="1" noChangeAspect="1"/>
          </p:cNvSpPr>
          <p:nvPr>
            <p:ph type="sldImg"/>
          </p:nvPr>
        </p:nvSpPr>
        <p:spPr>
          <a:prstGeom prst="rect">
            <a:avLst/>
          </a:prstGeom>
        </p:spPr>
        <p:txBody>
          <a:bodyPr/>
          <a:lstStyle/>
          <a:p>
            <a:endParaRPr/>
          </a:p>
        </p:txBody>
      </p:sp>
      <p:sp>
        <p:nvSpPr>
          <p:cNvPr id="11650" name="Shape 11650"/>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Sex with a temple priestess of Aphrodite was a so-called union with the goddess.</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87B3C7-9D65-F149-A935-3F9995F90C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hangingPunct="1"/>
            <a:r>
              <a:rPr lang="ar-JO" sz="1200" kern="1200" dirty="0">
                <a:solidFill>
                  <a:schemeClr val="tx1"/>
                </a:solidFill>
                <a:effectLst/>
                <a:latin typeface="Arial" charset="0"/>
                <a:ea typeface="ＭＳ Ｐゴシック" charset="0"/>
                <a:cs typeface="ＭＳ Ｐゴシック" charset="0"/>
              </a:rPr>
              <a:t>في بعض الأحيان يساء تفسير هذه الخطوة على أنها تعني "الطرد" حيث لا يتم الاتصال بالشخص الضال مرة أخرى.
</a:t>
            </a:r>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AD7EF87-59AE-3B4D-A07B-DC41F672C5A5}" type="slidenum">
              <a:rPr lang="en-US" sz="1200">
                <a:solidFill>
                  <a:srgbClr val="000000"/>
                </a:solidFill>
              </a:rPr>
              <a:pPr/>
              <a:t>58</a:t>
            </a:fld>
            <a:endParaRPr lang="en-US" sz="1200">
              <a:solidFill>
                <a:srgbClr val="000000"/>
              </a:solidFill>
            </a:endParaRPr>
          </a:p>
        </p:txBody>
      </p:sp>
      <p:sp>
        <p:nvSpPr>
          <p:cNvPr id="224258" name="Rectangle 2"/>
          <p:cNvSpPr>
            <a:spLocks noGrp="1" noRot="1" noChangeAspect="1" noChangeArrowheads="1"/>
          </p:cNvSpPr>
          <p:nvPr>
            <p:ph type="sldImg"/>
          </p:nvPr>
        </p:nvSpPr>
        <p:spPr>
          <a:solidFill>
            <a:srgbClr val="FFFFFF"/>
          </a:solidFill>
          <a:ln/>
        </p:spPr>
      </p:sp>
      <p:sp>
        <p:nvSpPr>
          <p:cNvPr id="2242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6D7745-AD11-B04D-BB4A-FFE34817FC0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But Jesus said to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treat him as you would a pagan or a tax collector.</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Jesus treated pagans with love and kindness, but he didn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ask them to evangelize the lost as part of his team.  You shouldn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be ugly or ungodly, but…</a:t>
            </a:r>
            <a:r>
              <a:rPr lang="en-SG" dirty="0">
                <a:effectLst/>
              </a:rPr>
              <a:t> </a:t>
            </a:r>
          </a:p>
          <a:p>
            <a:pPr eaLnBrk="1" hangingPunct="1"/>
            <a:r>
              <a:rPr lang="en-US" sz="1200" kern="1200" dirty="0">
                <a:solidFill>
                  <a:schemeClr val="tx1"/>
                </a:solidFill>
                <a:effectLst/>
                <a:latin typeface="Arial" charset="0"/>
                <a:ea typeface="ＭＳ Ｐゴシック" charset="0"/>
                <a:cs typeface="ＭＳ Ｐゴシック" charset="0"/>
              </a:rPr>
              <a:t>• 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refer to him/her as a Christian. (ILL: I have done this with my former brother-in-law who divorced my sister to marry another woman.)</a:t>
            </a:r>
            <a:r>
              <a:rPr lang="en-SG" dirty="0">
                <a:effectLst/>
              </a:rPr>
              <a:t> </a:t>
            </a:r>
          </a:p>
          <a:p>
            <a:pPr eaLnBrk="1" hangingPunct="1"/>
            <a:r>
              <a:rPr lang="en-US" sz="1200" b="0" kern="1200" dirty="0">
                <a:solidFill>
                  <a:schemeClr val="tx1"/>
                </a:solidFill>
                <a:effectLst/>
                <a:latin typeface="+mn-lt"/>
                <a:ea typeface="+mn-ea"/>
                <a:cs typeface="+mn-cs"/>
              </a:rPr>
              <a:t>• Evangelize this person.</a:t>
            </a:r>
            <a:r>
              <a:rPr lang="en-SG" sz="1200" b="1" kern="1200" dirty="0">
                <a:solidFill>
                  <a:schemeClr val="tx1"/>
                </a:solidFill>
                <a:effectLst/>
                <a:latin typeface="+mn-lt"/>
                <a:ea typeface="+mn-ea"/>
                <a:cs typeface="+mn-cs"/>
              </a:rPr>
              <a:t> </a:t>
            </a:r>
          </a:p>
          <a:p>
            <a:pPr eaLnBrk="1" hangingPunct="1"/>
            <a:r>
              <a:rPr lang="en-US" sz="1200" b="0" kern="1200" dirty="0">
                <a:solidFill>
                  <a:schemeClr val="tx1"/>
                </a:solidFill>
                <a:effectLst/>
                <a:latin typeface="+mn-lt"/>
                <a:ea typeface="+mn-ea"/>
                <a:cs typeface="+mn-cs"/>
              </a:rPr>
              <a:t>• Don</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t let him/her take the Lord</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s Supper.</a:t>
            </a:r>
            <a:endParaRPr lang="en-SG" sz="1200" b="1" kern="1200" dirty="0">
              <a:solidFill>
                <a:schemeClr val="tx1"/>
              </a:solidFill>
              <a:effectLst/>
              <a:latin typeface="+mn-lt"/>
              <a:ea typeface="+mn-ea"/>
              <a:cs typeface="+mn-cs"/>
            </a:endParaRPr>
          </a:p>
          <a:p>
            <a:pPr eaLnBrk="1" hangingPunct="1"/>
            <a:r>
              <a:rPr lang="en-US" sz="1200" b="0" kern="1200" dirty="0">
                <a:solidFill>
                  <a:schemeClr val="tx1"/>
                </a:solidFill>
                <a:effectLst/>
                <a:latin typeface="+mn-lt"/>
                <a:ea typeface="+mn-ea"/>
                <a:cs typeface="+mn-cs"/>
              </a:rPr>
              <a:t>• Remove the person from membership.</a:t>
            </a:r>
            <a:endParaRPr lang="en-SG" sz="1200" b="1" kern="1200" dirty="0">
              <a:solidFill>
                <a:schemeClr val="tx1"/>
              </a:solidFill>
              <a:effectLst/>
              <a:latin typeface="+mn-lt"/>
              <a:ea typeface="+mn-ea"/>
              <a:cs typeface="+mn-cs"/>
            </a:endParaRPr>
          </a:p>
          <a:p>
            <a:r>
              <a:rPr lang="en-US" sz="1200" kern="1200" dirty="0">
                <a:solidFill>
                  <a:schemeClr val="tx1"/>
                </a:solidFill>
                <a:effectLst/>
                <a:latin typeface="Arial" charset="0"/>
                <a:ea typeface="ＭＳ Ｐゴシック" charset="0"/>
                <a:cs typeface="ＭＳ Ｐゴシック" charset="0"/>
              </a:rPr>
              <a:t>• Remove this person from church roles (ILL: My friend Paula was asked to leave her church kitchen ministry once her adultery was discovered.)</a:t>
            </a:r>
            <a:r>
              <a:rPr lang="en-SG" dirty="0">
                <a:effectLst/>
              </a:rPr>
              <a:t> </a:t>
            </a:r>
          </a:p>
          <a:p>
            <a:r>
              <a:rPr lang="en-US" sz="1200" kern="1200" dirty="0">
                <a:solidFill>
                  <a:schemeClr val="tx1"/>
                </a:solidFill>
                <a:effectLst/>
                <a:latin typeface="Arial" charset="0"/>
                <a:ea typeface="ＭＳ Ｐゴシック" charset="0"/>
                <a:cs typeface="ＭＳ Ｐゴシック" charset="0"/>
              </a:rPr>
              <a:t>But in other ways it is more serious than how we treat unbelievers:</a:t>
            </a:r>
            <a:r>
              <a:rPr lang="en-SG" dirty="0">
                <a:effectLst/>
              </a:rPr>
              <a:t> </a:t>
            </a:r>
          </a:p>
          <a:p>
            <a:r>
              <a:rPr lang="en-US" dirty="0"/>
              <a:t>•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Deliver over to Satan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one in sex sin (1 Cor. 5:5).  Years ago a friend named John left his wife and two small boys for another woman.  My church disciplined him, but an elder kept up with him to restore him.  After five years, he showed up at church—but he looked 20 years older!</a:t>
            </a:r>
            <a:r>
              <a:rPr lang="en-SG" dirty="0">
                <a:effectLst/>
              </a:rPr>
              <a:t> </a:t>
            </a:r>
          </a:p>
          <a:p>
            <a:r>
              <a:rPr lang="en-SG" dirty="0">
                <a:effectLst/>
              </a:rPr>
              <a:t>• </a:t>
            </a:r>
            <a:r>
              <a:rPr lang="en-US" sz="1200" kern="1200" dirty="0">
                <a:solidFill>
                  <a:schemeClr val="tx1"/>
                </a:solidFill>
                <a:effectLst/>
                <a:latin typeface="Arial" charset="0"/>
                <a:ea typeface="ＭＳ Ｐゴシック" charset="0"/>
                <a:cs typeface="ＭＳ Ｐゴシック" charset="0"/>
              </a:rPr>
              <a:t>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eat with him/her (1 Cor. 5:11).</a:t>
            </a:r>
            <a:r>
              <a:rPr lang="en-SG" dirty="0">
                <a:effectLst/>
              </a:rPr>
              <a:t> </a:t>
            </a:r>
          </a:p>
          <a:p>
            <a:r>
              <a:rPr lang="en-SG" dirty="0">
                <a:effectLst/>
              </a:rPr>
              <a:t>• </a:t>
            </a:r>
            <a:r>
              <a:rPr lang="en-US" sz="1200" kern="1200" dirty="0">
                <a:solidFill>
                  <a:schemeClr val="tx1"/>
                </a:solidFill>
                <a:effectLst/>
                <a:latin typeface="Arial" charset="0"/>
                <a:ea typeface="ＭＳ Ｐゴシック" charset="0"/>
                <a:cs typeface="ＭＳ Ｐゴシック" charset="0"/>
              </a:rPr>
              <a:t>Should we prohibit the person from attending church? Some say they, like unbelievers, should be welcomed in services without taking the Lord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Supper; but in most discipline cases this is not even an issue as few disciplined believers seek to return to the assembly until repentant.</a:t>
            </a:r>
            <a:r>
              <a:rPr lang="en-SG" dirty="0">
                <a:effectLst/>
              </a:rPr>
              <a:t> </a:t>
            </a:r>
            <a:endParaRPr lang="en-US" dirty="0"/>
          </a:p>
        </p:txBody>
      </p:sp>
    </p:spTree>
    <p:extLst>
      <p:ext uri="{BB962C8B-B14F-4D97-AF65-F5344CB8AC3E}">
        <p14:creationId xmlns:p14="http://schemas.microsoft.com/office/powerpoint/2010/main" val="145266545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C628FAB-B322-2F41-93CA-A7C418725F40}" type="slidenum">
              <a:rPr lang="en-US" sz="1200"/>
              <a:pPr/>
              <a:t>60</a:t>
            </a:fld>
            <a:endParaRPr lang="en-US" sz="1200"/>
          </a:p>
        </p:txBody>
      </p:sp>
      <p:sp>
        <p:nvSpPr>
          <p:cNvPr id="228354" name="Rectangle 2"/>
          <p:cNvSpPr>
            <a:spLocks noGrp="1" noRot="1" noChangeAspect="1" noChangeArrowheads="1"/>
          </p:cNvSpPr>
          <p:nvPr>
            <p:ph type="sldImg"/>
          </p:nvPr>
        </p:nvSpPr>
        <p:spPr>
          <a:solidFill>
            <a:srgbClr val="FFFFFF"/>
          </a:solidFill>
          <a:ln/>
        </p:spPr>
      </p:sp>
      <p:sp>
        <p:nvSpPr>
          <p:cNvPr id="228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F9AFED8-8732-B44A-AD45-69837C0DEDE6}" type="slidenum">
              <a:rPr lang="en-US" sz="1200"/>
              <a:pPr/>
              <a:t>61</a:t>
            </a:fld>
            <a:endParaRPr lang="en-US" sz="1200"/>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F954CA0-9699-6E4A-B9EB-A83928DAC2AF}" type="slidenum">
              <a:rPr lang="en-US" sz="1200"/>
              <a:pPr/>
              <a:t>62</a:t>
            </a:fld>
            <a:endParaRPr lang="en-US" sz="1200"/>
          </a:p>
        </p:txBody>
      </p:sp>
      <p:sp>
        <p:nvSpPr>
          <p:cNvPr id="232450" name="Rectangle 2"/>
          <p:cNvSpPr>
            <a:spLocks noGrp="1" noRot="1" noChangeAspect="1" noChangeArrowheads="1"/>
          </p:cNvSpPr>
          <p:nvPr>
            <p:ph type="sldImg"/>
          </p:nvPr>
        </p:nvSpPr>
        <p:spPr>
          <a:solidFill>
            <a:srgbClr val="FFFFFF"/>
          </a:solidFill>
          <a:ln/>
        </p:spPr>
      </p:sp>
      <p:sp>
        <p:nvSpPr>
          <p:cNvPr id="232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1620D9-F358-A245-B4D5-4F25D9C93ACD}" type="slidenum">
              <a:rPr lang="en-US" sz="1200"/>
              <a:pPr/>
              <a:t>63</a:t>
            </a:fld>
            <a:endParaRPr lang="en-US" sz="1200"/>
          </a:p>
        </p:txBody>
      </p:sp>
      <p:sp>
        <p:nvSpPr>
          <p:cNvPr id="234498" name="Rectangle 2"/>
          <p:cNvSpPr>
            <a:spLocks noGrp="1" noRot="1" noChangeAspect="1" noChangeArrowheads="1"/>
          </p:cNvSpPr>
          <p:nvPr>
            <p:ph type="sldImg"/>
          </p:nvPr>
        </p:nvSpPr>
        <p:spPr>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BFB4AD7-9023-9742-B944-FCA216275E24}" type="slidenum">
              <a:rPr lang="en-US" sz="1200"/>
              <a:pPr/>
              <a:t>64</a:t>
            </a:fld>
            <a:endParaRPr lang="en-US" sz="1200"/>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A5C73-164A-3344-9B75-63D63B49E6B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7442" name="Rectangle 2"/>
          <p:cNvSpPr>
            <a:spLocks noGrp="1" noRot="1" noChangeAspect="1" noChangeArrowheads="1"/>
          </p:cNvSpPr>
          <p:nvPr>
            <p:ph type="sldImg"/>
          </p:nvPr>
        </p:nvSpPr>
        <p:spPr>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r>
              <a:rPr lang="en-US" sz="1200" kern="1200" dirty="0">
                <a:solidFill>
                  <a:schemeClr val="tx1"/>
                </a:solidFill>
                <a:effectLst/>
                <a:latin typeface="Arial" charset="0"/>
                <a:ea typeface="ＭＳ Ｐゴシック" charset="0"/>
                <a:cs typeface="ＭＳ Ｐゴシック" charset="0"/>
              </a:rPr>
              <a:t>But </a:t>
            </a:r>
            <a:r>
              <a:rPr lang="en-US" sz="1200" i="1" kern="1200" dirty="0">
                <a:solidFill>
                  <a:schemeClr val="tx1"/>
                </a:solidFill>
                <a:effectLst/>
                <a:latin typeface="Arial" charset="0"/>
                <a:ea typeface="ＭＳ Ｐゴシック" charset="0"/>
                <a:cs typeface="ＭＳ Ｐゴシック" charset="0"/>
              </a:rPr>
              <a:t>why</a:t>
            </a:r>
            <a:r>
              <a:rPr lang="en-US" sz="1200" kern="1200" dirty="0">
                <a:solidFill>
                  <a:schemeClr val="tx1"/>
                </a:solidFill>
                <a:effectLst/>
                <a:latin typeface="Arial" charset="0"/>
                <a:ea typeface="ＭＳ Ｐゴシック" charset="0"/>
                <a:cs typeface="ＭＳ Ｐゴシック" charset="0"/>
              </a:rPr>
              <a:t> must we do all this?  What right do we have to discipline our members?  Why must we restore sinning Christians properly?  Because…</a:t>
            </a:r>
            <a:r>
              <a:rPr lang="en-SG" dirty="0">
                <a:effectLst/>
              </a:rPr>
              <a:t> </a:t>
            </a:r>
            <a:endParaRPr lang="en-US" dirty="0"/>
          </a:p>
        </p:txBody>
      </p:sp>
    </p:spTree>
    <p:extLst>
      <p:ext uri="{BB962C8B-B14F-4D97-AF65-F5344CB8AC3E}">
        <p14:creationId xmlns:p14="http://schemas.microsoft.com/office/powerpoint/2010/main" val="149962013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1D5869-8365-754A-905B-BFCBAF5FC61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9490" name="Rectangle 2"/>
          <p:cNvSpPr>
            <a:spLocks noGrp="1" noRot="1" noChangeAspect="1" noChangeArrowheads="1"/>
          </p:cNvSpPr>
          <p:nvPr>
            <p:ph type="sldImg"/>
          </p:nvPr>
        </p:nvSpPr>
        <p:spPr>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right to judge is actually delegated to us! </a:t>
            </a:r>
          </a:p>
        </p:txBody>
      </p:sp>
    </p:spTree>
    <p:extLst>
      <p:ext uri="{BB962C8B-B14F-4D97-AF65-F5344CB8AC3E}">
        <p14:creationId xmlns:p14="http://schemas.microsoft.com/office/powerpoint/2010/main" val="32363040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6" name="Shape 11656"/>
          <p:cNvSpPr>
            <a:spLocks noGrp="1" noRot="1" noChangeAspect="1"/>
          </p:cNvSpPr>
          <p:nvPr>
            <p:ph type="sldImg"/>
          </p:nvPr>
        </p:nvSpPr>
        <p:spPr>
          <a:prstGeom prst="rect">
            <a:avLst/>
          </a:prstGeom>
        </p:spPr>
        <p:txBody>
          <a:bodyPr/>
          <a:lstStyle/>
          <a:p>
            <a:endParaRPr/>
          </a:p>
        </p:txBody>
      </p:sp>
      <p:sp>
        <p:nvSpPr>
          <p:cNvPr id="11657" name="Shape 11657"/>
          <p:cNvSpPr>
            <a:spLocks noGrp="1"/>
          </p:cNvSpPr>
          <p:nvPr>
            <p:ph type="body" sz="quarter" idx="1"/>
          </p:nvPr>
        </p:nvSpPr>
        <p:spPr>
          <a:prstGeom prst="rect">
            <a:avLst/>
          </a:prstGeom>
        </p:spPr>
        <p:txBody>
          <a:bodyPr/>
          <a:lstStyle/>
          <a:p>
            <a:r>
              <a:t>She was the goddess of love, so sailors who visited Corinth had a few days of "liberty" with her priestesses to alleviate the boredom of a generally calm life at sea.</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BEE171-5AF1-A74E-9142-04A8CFBAF9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When we seek to restore someone, we act in the presence and authority of Christ (20).</a:t>
            </a:r>
            <a:r>
              <a:rPr lang="en-SG" dirty="0">
                <a:effectLst/>
              </a:rPr>
              <a:t> </a:t>
            </a:r>
            <a:endParaRPr lang="en-US" dirty="0"/>
          </a:p>
        </p:txBody>
      </p:sp>
    </p:spTree>
    <p:extLst>
      <p:ext uri="{BB962C8B-B14F-4D97-AF65-F5344CB8AC3E}">
        <p14:creationId xmlns:p14="http://schemas.microsoft.com/office/powerpoint/2010/main" val="238708816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5363FE-FA24-E445-AD46-630891D70AF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3586" name="Rectangle 2"/>
          <p:cNvSpPr>
            <a:spLocks noGrp="1" noRot="1" noChangeAspect="1" noChangeArrowheads="1"/>
          </p:cNvSpPr>
          <p:nvPr>
            <p:ph type="sldImg"/>
          </p:nvPr>
        </p:nvSpPr>
        <p:spPr>
          <a:solidFill>
            <a:srgbClr val="FFFFFF"/>
          </a:solidFill>
          <a:ln/>
        </p:spPr>
      </p:sp>
      <p:sp>
        <p:nvSpPr>
          <p:cNvPr id="3235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eaLnBrk="1" hangingPunct="1"/>
            <a:r>
              <a:rPr lang="ar-JO" sz="1200" kern="1200" dirty="0">
                <a:solidFill>
                  <a:schemeClr val="tx1"/>
                </a:solidFill>
                <a:effectLst/>
                <a:latin typeface="Arial" charset="0"/>
                <a:ea typeface="ＭＳ Ｐゴシック" charset="0"/>
                <a:cs typeface="ＭＳ Ｐゴシック" charset="0"/>
              </a:rPr>
              <a:t>غالبا ما تتصرف كنائس اليوم كما لو أنه ليس لها سلطان تحت الله ، ومع ذلك تشير كلمة "ملزم" هنا إلى التأديب (حكم الإدانة) بينما تشير كلمة "الخسارة" إلى التحرر من التأديب (حكم بريء). 
</a:t>
            </a:r>
            <a:endParaRPr lang="en-US" dirty="0"/>
          </a:p>
        </p:txBody>
      </p:sp>
    </p:spTree>
    <p:extLst>
      <p:ext uri="{BB962C8B-B14F-4D97-AF65-F5344CB8AC3E}">
        <p14:creationId xmlns:p14="http://schemas.microsoft.com/office/powerpoint/2010/main" val="2879142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AC8744-F645-A14C-9BC1-547C9267E8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5634" name="Rectangle 2"/>
          <p:cNvSpPr>
            <a:spLocks noGrp="1" noRot="1" noChangeAspect="1" noChangeArrowheads="1"/>
          </p:cNvSpPr>
          <p:nvPr>
            <p:ph type="sldImg"/>
          </p:nvPr>
        </p:nvSpPr>
        <p:spPr>
          <a:solidFill>
            <a:srgbClr val="FFFFFF"/>
          </a:solidFill>
          <a:ln/>
        </p:spPr>
      </p:sp>
      <p:sp>
        <p:nvSpPr>
          <p:cNvPr id="3256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We should trust that our prayerful judgments are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will.</a:t>
            </a:r>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مزمور 82: 6 لديه فكرة مماثلة حيث يطلق على حكام إسرائيل "آلهة" من حيث أنهم يحكمون الآخرين. 
لماذا يجب أن نثق في هذه العملية في مواقف الانضباط؟  الآية 20 تقول أن ...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95857982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BEE171-5AF1-A74E-9142-04A8CFBAF9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When we seek to restore someone, we act in the presence and authority of Christ (20).</a:t>
            </a:r>
            <a:r>
              <a:rPr lang="en-SG" dirty="0">
                <a:effectLst/>
              </a:rPr>
              <a:t> </a:t>
            </a:r>
            <a:endParaRPr lang="en-US" dirty="0"/>
          </a:p>
        </p:txBody>
      </p:sp>
    </p:spTree>
    <p:extLst>
      <p:ext uri="{BB962C8B-B14F-4D97-AF65-F5344CB8AC3E}">
        <p14:creationId xmlns:p14="http://schemas.microsoft.com/office/powerpoint/2010/main" val="81245554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893108-02EB-F44D-AF9F-6FE399A369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two or three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refers to the witnesses whose testimony enacted discipline (v. 16).</a:t>
            </a:r>
            <a:r>
              <a:rPr lang="en-SG" dirty="0">
                <a:effectLst/>
              </a:rPr>
              <a:t> </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t>The point of Christ being </a:t>
            </a:r>
            <a:r>
              <a:rPr lang="mr-IN" dirty="0"/>
              <a:t>"</a:t>
            </a:r>
            <a:r>
              <a:rPr lang="en-SG" dirty="0"/>
              <a:t>in their midst</a:t>
            </a:r>
            <a:r>
              <a:rPr lang="mr-IN" dirty="0"/>
              <a:t>"</a:t>
            </a:r>
            <a:r>
              <a:rPr lang="en-SG" dirty="0"/>
              <a:t> is that local church discipline acts with the presence and authority of Christ Himself.</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عندما تضل الخراف ، نعيدها كأيدي محبة لنعمة الله.
</a:t>
            </a:r>
            <a:endParaRPr lang="en-US" dirty="0"/>
          </a:p>
        </p:txBody>
      </p:sp>
      <p:sp>
        <p:nvSpPr>
          <p:cNvPr id="4" name="Slide Number Placeholder 3"/>
          <p:cNvSpPr>
            <a:spLocks noGrp="1"/>
          </p:cNvSpPr>
          <p:nvPr>
            <p:ph type="sldNum" sz="quarter" idx="10"/>
          </p:nvPr>
        </p:nvSpPr>
        <p:spPr/>
        <p:txBody>
          <a:bodyPr/>
          <a:lstStyle/>
          <a:p>
            <a:pPr>
              <a:defRPr/>
            </a:pPr>
            <a:fld id="{24221710-1788-7546-99DB-EDAC7DDCFF11}" type="slidenum">
              <a:rPr lang="en-US" smtClean="0">
                <a:solidFill>
                  <a:prstClr val="black"/>
                </a:solidFill>
              </a:rPr>
              <a:pPr>
                <a:defRPr/>
              </a:pPr>
              <a:t>73</a:t>
            </a:fld>
            <a:endParaRPr lang="en-US">
              <a:solidFill>
                <a:prstClr val="black"/>
              </a:solidFill>
            </a:endParaRPr>
          </a:p>
        </p:txBody>
      </p:sp>
    </p:spTree>
    <p:extLst>
      <p:ext uri="{BB962C8B-B14F-4D97-AF65-F5344CB8AC3E}">
        <p14:creationId xmlns:p14="http://schemas.microsoft.com/office/powerpoint/2010/main" val="17033189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5065699-A584-C141-940A-EEFDAB91C949}" type="slidenum">
              <a:rPr lang="en-US" sz="1200"/>
              <a:pPr/>
              <a:t>74</a:t>
            </a:fld>
            <a:endParaRPr lang="en-US" sz="1200"/>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7BC120-92EF-8C40-A4CC-C4811D284E92}"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3AC99BF-91DC-D24C-A286-C71010D69DD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0748938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54768565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745348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4FB1D5-7005-1C46-A7C0-B6DE5E0B5C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3048815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4DF3168-4329-5F45-806F-602035B5C1D4}" type="slidenum">
              <a:rPr lang="en-US" sz="1200"/>
              <a:pPr/>
              <a:t>85</a:t>
            </a:fld>
            <a:endParaRPr lang="en-US" sz="1200"/>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8C1921E-157C-CC40-BE7F-E086CC9E27A5}" type="slidenum">
              <a:rPr lang="en-US" sz="1200"/>
              <a:pPr/>
              <a:t>87</a:t>
            </a:fld>
            <a:endParaRPr lang="en-US" sz="1200"/>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5FF80D9-A662-D04A-9738-168D45E6383A}" type="slidenum">
              <a:rPr lang="en-US" sz="1200"/>
              <a:pPr/>
              <a:t>88</a:t>
            </a:fld>
            <a:endParaRPr lang="en-US" sz="1200"/>
          </a:p>
        </p:txBody>
      </p:sp>
      <p:sp>
        <p:nvSpPr>
          <p:cNvPr id="281602" name="Rectangle 2"/>
          <p:cNvSpPr>
            <a:spLocks noGrp="1" noRot="1" noChangeAspect="1" noChangeArrowheads="1"/>
          </p:cNvSpPr>
          <p:nvPr>
            <p:ph type="sldImg"/>
          </p:nvPr>
        </p:nvSpPr>
        <p:spPr>
          <a:solidFill>
            <a:srgbClr val="FFFFFF"/>
          </a:solidFill>
          <a:ln/>
        </p:spPr>
      </p:sp>
      <p:sp>
        <p:nvSpPr>
          <p:cNvPr id="281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dirty="0"/>
          </a:p>
          <a:p>
            <a:pPr eaLnBrk="1" hangingPunct="1"/>
            <a:r>
              <a:rPr lang="en-US" sz="1200" kern="1200" dirty="0">
                <a:solidFill>
                  <a:schemeClr val="tx1"/>
                </a:solidFill>
                <a:effectLst/>
                <a:latin typeface="Arial" charset="0"/>
                <a:ea typeface="ＭＳ Ｐゴシック" charset="0"/>
                <a:cs typeface="ＭＳ Ｐゴシック" charset="0"/>
              </a:rPr>
              <a:t>This differs from Matthew 5 in that you</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 not an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 but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0"/>
                <a:cs typeface="ＭＳ Ｐゴシック" charset="0"/>
              </a:rPr>
              <a:t>Note also that in Matthew 5 sin may not be in the picture, but Matthew 18 deals specifically with a believer living </a:t>
            </a:r>
            <a:r>
              <a:rPr lang="en-US" sz="1200" i="1" kern="1200" dirty="0">
                <a:solidFill>
                  <a:schemeClr val="tx1"/>
                </a:solidFill>
                <a:effectLst/>
                <a:latin typeface="Arial" charset="0"/>
                <a:ea typeface="ＭＳ Ｐゴシック" charset="0"/>
                <a:cs typeface="ＭＳ Ｐゴシック" charset="0"/>
              </a:rPr>
              <a:t>in sin</a:t>
            </a:r>
            <a:r>
              <a:rPr lang="en-US" sz="1200" kern="1200" dirty="0">
                <a:solidFill>
                  <a:schemeClr val="tx1"/>
                </a:solidFill>
                <a:effectLst/>
                <a:latin typeface="Arial" charset="0"/>
                <a:ea typeface="ＭＳ Ｐゴシック" charset="0"/>
                <a:cs typeface="ＭＳ Ｐゴシック" charset="0"/>
              </a:rPr>
              <a:t>.  This does not refer simply to differences of opinion on debatable matters.</a:t>
            </a:r>
            <a:r>
              <a:rPr lang="en-SG" dirty="0">
                <a:effectLst/>
              </a:rPr>
              <a:t> </a:t>
            </a:r>
          </a:p>
          <a:p>
            <a:pPr eaLnBrk="1" hangingPunct="1"/>
            <a:endParaRPr lang="en-US" dirty="0"/>
          </a:p>
        </p:txBody>
      </p:sp>
    </p:spTree>
    <p:extLst>
      <p:ext uri="{BB962C8B-B14F-4D97-AF65-F5344CB8AC3E}">
        <p14:creationId xmlns:p14="http://schemas.microsoft.com/office/powerpoint/2010/main" val="1119496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36B2FF-B135-F946-AF90-3F26837C73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—and to do so as far as possible, as Romans 12:18 says [read].  This verse is a great encouragement</a:t>
            </a:r>
            <a:r>
              <a:rPr lang="en-US" sz="1200" kern="1200" baseline="0" dirty="0">
                <a:solidFill>
                  <a:schemeClr val="tx1"/>
                </a:solidFill>
                <a:effectLst/>
                <a:latin typeface="Arial" charset="0"/>
                <a:ea typeface="ＭＳ Ｐゴシック" charset="0"/>
                <a:cs typeface="ＭＳ Ｐゴシック" charset="0"/>
              </a:rPr>
              <a:t> to do all we can even if others are not responsive.</a:t>
            </a:r>
            <a:r>
              <a:rPr lang="en-SG" dirty="0">
                <a:effectLst/>
              </a:rPr>
              <a:t> </a:t>
            </a:r>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hangingPunct="1"/>
            <a:r>
              <a:rPr lang="ar-JO" dirty="0"/>
              <a:t>هذا يختلف عن متى 5 في أنك لست مجرما ، بل أنت المسيء. 
لاحظ أيضا أنه في متى 5 قد لا تكون الخطية في الصورة ، لكن متى 18 يتعامل بشكل خاص مع المؤمن الذي يعيش في الخطية.  هذا لا يشير ببساطة إلى الاختلافات في الرأي حول المسائل القابلة للنقاش</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eaLnBrk="1" hangingPunct="1"/>
            <a:endParaRPr lang="en-US" dirty="0"/>
          </a:p>
        </p:txBody>
      </p:sp>
    </p:spTree>
    <p:extLst>
      <p:ext uri="{BB962C8B-B14F-4D97-AF65-F5344CB8AC3E}">
        <p14:creationId xmlns:p14="http://schemas.microsoft.com/office/powerpoint/2010/main" val="17995880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636661-0F06-4946-BA25-1A14B9F1091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0"/>
                <a:cs typeface="ＭＳ Ｐゴシック" charset="0"/>
              </a:rPr>
              <a:t>يريدنا الله أن نعيش حقا جوقة "اجعلنا واحدا يا رب"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14801260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3E2BF77-5121-E143-83E9-21370ED3FA2C}" type="slidenum">
              <a:rPr lang="en-US" sz="1200">
                <a:solidFill>
                  <a:srgbClr val="000000"/>
                </a:solidFill>
                <a:latin typeface="Verdana" charset="0"/>
              </a:rPr>
              <a:pPr/>
              <a:t>93</a:t>
            </a:fld>
            <a:endParaRPr lang="en-US" sz="1200">
              <a:solidFill>
                <a:srgbClr val="000000"/>
              </a:solidFill>
              <a:latin typeface="Verdana" charset="0"/>
            </a:endParaRPr>
          </a:p>
        </p:txBody>
      </p:sp>
      <p:sp>
        <p:nvSpPr>
          <p:cNvPr id="391170" name="Rectangle 1026"/>
          <p:cNvSpPr>
            <a:spLocks noGrp="1" noRot="1" noChangeAspect="1" noChangeArrowheads="1"/>
          </p:cNvSpPr>
          <p:nvPr>
            <p:ph type="sldImg"/>
          </p:nvPr>
        </p:nvSpPr>
        <p:spPr>
          <a:solidFill>
            <a:srgbClr val="FFFFFF"/>
          </a:solidFill>
          <a:ln/>
        </p:spPr>
      </p:sp>
      <p:sp>
        <p:nvSpPr>
          <p:cNvPr id="3911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A8419E-DADC-4840-962E-6BEF15F1D30A}" type="slidenum">
              <a:rPr lang="en-US" sz="1200">
                <a:solidFill>
                  <a:srgbClr val="000000"/>
                </a:solidFill>
                <a:latin typeface="Verdana" charset="0"/>
              </a:rPr>
              <a:pPr/>
              <a:t>94</a:t>
            </a:fld>
            <a:endParaRPr lang="en-US" sz="1200">
              <a:solidFill>
                <a:srgbClr val="000000"/>
              </a:solidFill>
              <a:latin typeface="Verdana" charset="0"/>
            </a:endParaRPr>
          </a:p>
        </p:txBody>
      </p:sp>
      <p:sp>
        <p:nvSpPr>
          <p:cNvPr id="392194" name="Rectangle 1026"/>
          <p:cNvSpPr>
            <a:spLocks noGrp="1" noRot="1" noChangeAspect="1" noChangeArrowheads="1"/>
          </p:cNvSpPr>
          <p:nvPr>
            <p:ph type="sldImg"/>
          </p:nvPr>
        </p:nvSpPr>
        <p:spPr>
          <a:solidFill>
            <a:srgbClr val="FFFFFF"/>
          </a:solidFill>
          <a:ln/>
        </p:spPr>
      </p:sp>
      <p:sp>
        <p:nvSpPr>
          <p:cNvPr id="3921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52032A4-AB4F-D842-B04C-FB9BDFD2BECF}" type="slidenum">
              <a:rPr lang="en-US" sz="1200">
                <a:solidFill>
                  <a:srgbClr val="000000"/>
                </a:solidFill>
                <a:latin typeface="Verdana" charset="0"/>
              </a:rPr>
              <a:pPr/>
              <a:t>95</a:t>
            </a:fld>
            <a:endParaRPr lang="en-US" sz="1200">
              <a:solidFill>
                <a:srgbClr val="000000"/>
              </a:solidFill>
              <a:latin typeface="Verdana" charset="0"/>
            </a:endParaRPr>
          </a:p>
        </p:txBody>
      </p:sp>
      <p:sp>
        <p:nvSpPr>
          <p:cNvPr id="393218" name="Rectangle 1026"/>
          <p:cNvSpPr>
            <a:spLocks noGrp="1" noRot="1" noChangeAspect="1" noChangeArrowheads="1" noTextEdit="1"/>
          </p:cNvSpPr>
          <p:nvPr>
            <p:ph type="sldImg"/>
          </p:nvPr>
        </p:nvSpPr>
        <p:spPr>
          <a:ln/>
        </p:spPr>
      </p:sp>
      <p:sp>
        <p:nvSpPr>
          <p:cNvPr id="39321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83AB35-B179-DD44-8725-07D819C767FC}" type="slidenum">
              <a:rPr lang="en-US" sz="1200">
                <a:solidFill>
                  <a:srgbClr val="000000"/>
                </a:solidFill>
                <a:latin typeface="Verdana" charset="0"/>
              </a:rPr>
              <a:pPr/>
              <a:t>96</a:t>
            </a:fld>
            <a:endParaRPr lang="en-US" sz="1200">
              <a:solidFill>
                <a:srgbClr val="000000"/>
              </a:solidFill>
              <a:latin typeface="Verdana" charset="0"/>
            </a:endParaRPr>
          </a:p>
        </p:txBody>
      </p:sp>
      <p:sp>
        <p:nvSpPr>
          <p:cNvPr id="394242" name="Rectangle 1026"/>
          <p:cNvSpPr>
            <a:spLocks noGrp="1" noRot="1" noChangeAspect="1" noChangeArrowheads="1" noTextEdit="1"/>
          </p:cNvSpPr>
          <p:nvPr>
            <p:ph type="sldImg"/>
          </p:nvPr>
        </p:nvSpPr>
        <p:spPr>
          <a:ln/>
        </p:spPr>
      </p:sp>
      <p:sp>
        <p:nvSpPr>
          <p:cNvPr id="39424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2E020A1-F0CD-DD4D-8629-7EC610F5BA43}" type="slidenum">
              <a:rPr lang="en-US" sz="1200">
                <a:solidFill>
                  <a:srgbClr val="000000"/>
                </a:solidFill>
                <a:latin typeface="Verdana" charset="0"/>
              </a:rPr>
              <a:pPr/>
              <a:t>97</a:t>
            </a:fld>
            <a:endParaRPr lang="en-US" sz="1200">
              <a:solidFill>
                <a:srgbClr val="000000"/>
              </a:solidFill>
              <a:latin typeface="Verdana" charset="0"/>
            </a:endParaRPr>
          </a:p>
        </p:txBody>
      </p:sp>
      <p:sp>
        <p:nvSpPr>
          <p:cNvPr id="395266" name="Rectangle 1026"/>
          <p:cNvSpPr>
            <a:spLocks noGrp="1" noRot="1" noChangeAspect="1" noChangeArrowheads="1" noTextEdit="1"/>
          </p:cNvSpPr>
          <p:nvPr>
            <p:ph type="sldImg"/>
          </p:nvPr>
        </p:nvSpPr>
        <p:spPr>
          <a:ln/>
        </p:spPr>
      </p:sp>
      <p:sp>
        <p:nvSpPr>
          <p:cNvPr id="39526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D90C342-9AC0-E643-B428-7B14CFC8178F}" type="slidenum">
              <a:rPr lang="en-US" sz="1200">
                <a:solidFill>
                  <a:srgbClr val="000000"/>
                </a:solidFill>
                <a:latin typeface="Verdana" charset="0"/>
              </a:rPr>
              <a:pPr/>
              <a:t>98</a:t>
            </a:fld>
            <a:endParaRPr lang="en-US" sz="1200">
              <a:solidFill>
                <a:srgbClr val="000000"/>
              </a:solidFill>
              <a:latin typeface="Verdana" charset="0"/>
            </a:endParaRPr>
          </a:p>
        </p:txBody>
      </p:sp>
      <p:sp>
        <p:nvSpPr>
          <p:cNvPr id="396290" name="Rectangle 1026"/>
          <p:cNvSpPr>
            <a:spLocks noGrp="1" noRot="1" noChangeAspect="1" noChangeArrowheads="1"/>
          </p:cNvSpPr>
          <p:nvPr>
            <p:ph type="sldImg"/>
          </p:nvPr>
        </p:nvSpPr>
        <p:spPr>
          <a:solidFill>
            <a:srgbClr val="FFFFFF"/>
          </a:solidFill>
          <a:ln/>
        </p:spPr>
      </p:sp>
      <p:sp>
        <p:nvSpPr>
          <p:cNvPr id="39629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CDDDE69-55A7-8249-B757-866FE9B6E114}" type="slidenum">
              <a:rPr lang="en-US" sz="1200">
                <a:solidFill>
                  <a:srgbClr val="000000"/>
                </a:solidFill>
                <a:latin typeface="Verdana" charset="0"/>
              </a:rPr>
              <a:pPr/>
              <a:t>99</a:t>
            </a:fld>
            <a:endParaRPr lang="en-US" sz="1200">
              <a:solidFill>
                <a:srgbClr val="000000"/>
              </a:solidFill>
              <a:latin typeface="Verdana" charset="0"/>
            </a:endParaRPr>
          </a:p>
        </p:txBody>
      </p:sp>
      <p:sp>
        <p:nvSpPr>
          <p:cNvPr id="397314" name="Rectangle 1026"/>
          <p:cNvSpPr>
            <a:spLocks noGrp="1" noRot="1" noChangeAspect="1" noChangeArrowheads="1" noTextEdit="1"/>
          </p:cNvSpPr>
          <p:nvPr>
            <p:ph type="sldImg"/>
          </p:nvPr>
        </p:nvSpPr>
        <p:spPr>
          <a:ln/>
        </p:spPr>
      </p:sp>
      <p:sp>
        <p:nvSpPr>
          <p:cNvPr id="39731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A656FC4-3043-C749-90F3-FCB3FD994257}" type="slidenum">
              <a:rPr lang="en-US" sz="1200">
                <a:solidFill>
                  <a:srgbClr val="000000"/>
                </a:solidFill>
                <a:latin typeface="Verdana" charset="0"/>
              </a:rPr>
              <a:pPr/>
              <a:t>100</a:t>
            </a:fld>
            <a:endParaRPr lang="en-US" sz="1200">
              <a:solidFill>
                <a:srgbClr val="000000"/>
              </a:solidFill>
              <a:latin typeface="Verdana" charset="0"/>
            </a:endParaRPr>
          </a:p>
        </p:txBody>
      </p:sp>
      <p:sp>
        <p:nvSpPr>
          <p:cNvPr id="398338" name="Rectangle 1026"/>
          <p:cNvSpPr>
            <a:spLocks noGrp="1" noRot="1" noChangeAspect="1" noChangeArrowheads="1" noTextEdit="1"/>
          </p:cNvSpPr>
          <p:nvPr>
            <p:ph type="sldImg"/>
          </p:nvPr>
        </p:nvSpPr>
        <p:spPr>
          <a:ln/>
        </p:spPr>
      </p:sp>
      <p:sp>
        <p:nvSpPr>
          <p:cNvPr id="3983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E27B37-B720-0D40-89D7-00E3D3CDD1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algn="r" rtl="1" eaLnBrk="1" hangingPunct="1"/>
            <a:r>
              <a:rPr lang="ar-JO" sz="1200" kern="1200" dirty="0">
                <a:solidFill>
                  <a:schemeClr val="tx1"/>
                </a:solidFill>
                <a:effectLst/>
                <a:latin typeface="Arial" charset="0"/>
                <a:ea typeface="ＭＳ Ｐゴシック" charset="0"/>
                <a:cs typeface="ＭＳ Ｐゴシック" charset="0"/>
              </a:rPr>
              <a:t>يتصل بنا متى 18 بثلاث طرق على الأقل:
• لكي تكون في هذه الجمعية يجب أن تخضع لسلطتها تحت الله.  هذا يعني أننا سنسعى بمحبة لاستعادتها في حالة سقوطك. 
• هل هناك خطيئة فيك تستحق التأديب؟  قم بتنظيفه الآن لتجنب الألم لنا جميعا! 
• هل تعرف أي شخص يحتاج إلى مواجهة خاصة؟  تشجعك رسالة رومية 12: 18 على بذل كل ما في وسعك لتكون في سلام مع جميع الناس ، فافعل ذلك! 
</a:t>
            </a:r>
            <a:endParaRPr lang="en-SG" dirty="0">
              <a:effectLst/>
            </a:endParaRPr>
          </a:p>
        </p:txBody>
      </p:sp>
    </p:spTree>
    <p:extLst>
      <p:ext uri="{BB962C8B-B14F-4D97-AF65-F5344CB8AC3E}">
        <p14:creationId xmlns:p14="http://schemas.microsoft.com/office/powerpoint/2010/main" val="40739595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38532FE-82CC-7B48-B54C-5C6A7E8F633E}" type="slidenum">
              <a:rPr lang="en-US" sz="1200"/>
              <a:pPr/>
              <a:t>13</a:t>
            </a:fld>
            <a:endParaRPr lang="en-US" sz="1200"/>
          </a:p>
        </p:txBody>
      </p:sp>
      <p:sp>
        <p:nvSpPr>
          <p:cNvPr id="141314" name="Rectangle 2"/>
          <p:cNvSpPr>
            <a:spLocks noGrp="1" noRot="1" noChangeAspect="1" noChangeArrowheads="1"/>
          </p:cNvSpPr>
          <p:nvPr>
            <p:ph type="sldImg"/>
          </p:nvPr>
        </p:nvSpPr>
        <p:spPr>
          <a:solidFill>
            <a:srgbClr val="FFFFFF"/>
          </a:solidFill>
          <a:ln/>
        </p:spPr>
      </p:sp>
      <p:sp>
        <p:nvSpPr>
          <p:cNvPr id="141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5B59AC-E1BA-EC4A-9FD7-F0779FF55E66}" type="slidenum">
              <a:rPr lang="en-US" sz="1200"/>
              <a:pPr/>
              <a:t>102</a:t>
            </a:fld>
            <a:endParaRPr lang="en-US" sz="1200"/>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940C301-1017-0943-9DE9-BB3C538A5FAF}" type="slidenum">
              <a:rPr lang="en-US" sz="1200"/>
              <a:pPr/>
              <a:t>103</a:t>
            </a:fld>
            <a:endParaRPr lang="en-US" sz="1200"/>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F4F8FC5-76C4-F44A-BD9A-0E9AB16F9638}" type="slidenum">
              <a:rPr lang="en-US" sz="1200"/>
              <a:pPr/>
              <a:t>104</a:t>
            </a:fld>
            <a:endParaRPr lang="en-US" sz="1200"/>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 Church (Ecclesiology) in Arabic</a:t>
            </a:r>
          </a:p>
        </p:txBody>
      </p:sp>
    </p:spTree>
    <p:extLst>
      <p:ext uri="{BB962C8B-B14F-4D97-AF65-F5344CB8AC3E}">
        <p14:creationId xmlns:p14="http://schemas.microsoft.com/office/powerpoint/2010/main" val="185259248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4" Type="http://schemas.openxmlformats.org/officeDocument/2006/relationships/image" Target="../media/image5.png"/></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6.xml"/><Relationship Id="rId4" Type="http://schemas.openxmlformats.org/officeDocument/2006/relationships/image" Target="../media/image31.jpeg"/></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6.xml"/><Relationship Id="rId4" Type="http://schemas.openxmlformats.org/officeDocument/2006/relationships/image" Target="../media/image27.png"/></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6.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2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6.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3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6.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6.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6.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4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2.jpeg"/><Relationship Id="rId1" Type="http://schemas.openxmlformats.org/officeDocument/2006/relationships/slideMaster" Target="../slideMasters/slideMaster36.xml"/><Relationship Id="rId4" Type="http://schemas.openxmlformats.org/officeDocument/2006/relationships/image" Target="../media/image30.jpeg"/></Relationships>
</file>

<file path=ppt/slideLayouts/_rels/slideLayout15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6.xml"/><Relationship Id="rId4" Type="http://schemas.openxmlformats.org/officeDocument/2006/relationships/image" Target="../media/image31.jpeg"/></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6.xml"/></Relationships>
</file>

<file path=ppt/slideLayouts/_rels/slideLayout151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6.xml"/><Relationship Id="rId4" Type="http://schemas.openxmlformats.org/officeDocument/2006/relationships/image" Target="../media/image31.jpeg"/></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6.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6.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6.xml"/></Relationships>
</file>

<file path=ppt/slideLayouts/_rels/slideLayout15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6.xml"/><Relationship Id="rId4" Type="http://schemas.openxmlformats.org/officeDocument/2006/relationships/image" Target="../media/image31.jpeg"/></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6.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5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1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4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6.xml"/></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6.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6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7.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7.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7.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7.xml"/><Relationship Id="rId4" Type="http://schemas.openxmlformats.org/officeDocument/2006/relationships/image" Target="../media/image5.png"/></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4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7.xml"/><Relationship Id="rId4" Type="http://schemas.openxmlformats.org/officeDocument/2006/relationships/image" Target="../media/image31.jpeg"/></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7.xml"/><Relationship Id="rId4" Type="http://schemas.openxmlformats.org/officeDocument/2006/relationships/image" Target="../media/image27.png"/></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5.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7.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8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7.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7.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8.emf"/><Relationship Id="rId1" Type="http://schemas.openxmlformats.org/officeDocument/2006/relationships/slideMaster" Target="../slideMasters/slideMaster26.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9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9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7.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9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2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33.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7.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09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09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0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7.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7.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1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0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2.jpeg"/><Relationship Id="rId1" Type="http://schemas.openxmlformats.org/officeDocument/2006/relationships/slideMaster" Target="../slideMasters/slideMaster37.xml"/><Relationship Id="rId4" Type="http://schemas.openxmlformats.org/officeDocument/2006/relationships/image" Target="../media/image30.jpeg"/></Relationships>
</file>

<file path=ppt/slideLayouts/_rels/slideLayout220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7.xml"/><Relationship Id="rId4" Type="http://schemas.openxmlformats.org/officeDocument/2006/relationships/image" Target="../media/image31.jpeg"/></Relationships>
</file>

<file path=ppt/slideLayouts/_rels/slideLayout220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7.xml"/></Relationships>
</file>

<file path=ppt/slideLayouts/_rels/slideLayout220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7.xml"/><Relationship Id="rId4" Type="http://schemas.openxmlformats.org/officeDocument/2006/relationships/image" Target="../media/image31.jpeg"/></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7.xml"/></Relationships>
</file>

<file path=ppt/slideLayouts/_rels/slideLayout221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7.xml"/></Relationships>
</file>

<file path=ppt/slideLayouts/_rels/slideLayout22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7.xml"/><Relationship Id="rId4" Type="http://schemas.openxmlformats.org/officeDocument/2006/relationships/image" Target="../media/image31.jpeg"/></Relationships>
</file>

<file path=ppt/slideLayouts/_rels/slideLayout2213.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7.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7.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29.xml"/></Relationships>
</file>

<file path=ppt/slideLayouts/_rels/slideLayout230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5.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0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0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3.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7.xml"/></Relationships>
</file>

<file path=ppt/slideLayouts/_rels/slideLayout234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7.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236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6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2.xml"/><Relationship Id="rId4" Type="http://schemas.openxmlformats.org/officeDocument/2006/relationships/image" Target="../media/image3.pn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4" Type="http://schemas.openxmlformats.org/officeDocument/2006/relationships/image" Target="../media/image5.png"/></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5.xml"/><Relationship Id="rId4" Type="http://schemas.openxmlformats.org/officeDocument/2006/relationships/image" Target="../media/image31.jpeg"/></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5.xml"/><Relationship Id="rId4" Type="http://schemas.openxmlformats.org/officeDocument/2006/relationships/image" Target="../media/image27.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3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5.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4.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5.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5.xml"/></Relationships>
</file>

<file path=ppt/slideLayouts/_rels/slideLayout7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2.jpeg"/><Relationship Id="rId1" Type="http://schemas.openxmlformats.org/officeDocument/2006/relationships/slideMaster" Target="../slideMasters/slideMaster35.xml"/><Relationship Id="rId4" Type="http://schemas.openxmlformats.org/officeDocument/2006/relationships/image" Target="../media/image30.jpeg"/></Relationships>
</file>

<file path=ppt/slideLayouts/_rels/slideLayout8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5.xml"/><Relationship Id="rId4" Type="http://schemas.openxmlformats.org/officeDocument/2006/relationships/image" Target="../media/image31.jpeg"/></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5.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5.xml"/><Relationship Id="rId4" Type="http://schemas.openxmlformats.org/officeDocument/2006/relationships/image" Target="../media/image31.jpeg"/></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5.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5.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Master" Target="../slideMasters/slideMaster35.xml"/><Relationship Id="rId4" Type="http://schemas.openxmlformats.org/officeDocument/2006/relationships/image" Target="../media/image31.jpeg"/></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5.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16.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5.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5.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9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2"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6083"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a:prstGeom prst="rect">
            <a:avLst/>
          </a:prstGeom>
        </p:spPr>
        <p:txBody>
          <a:bodyPr anchorCtr="0"/>
          <a:lstStyle>
            <a:lvl1pPr>
              <a:defRPr>
                <a:ea typeface="ＭＳ Ｐゴシック" charset="-128"/>
                <a:cs typeface="ＭＳ Ｐゴシック" charset="-128"/>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a:prstGeom prst="rect">
            <a:avLst/>
          </a:prstGeom>
        </p:spPr>
        <p:txBody>
          <a:bodyPr anchorCtr="0"/>
          <a:lstStyle>
            <a:lvl1pPr>
              <a:defRPr>
                <a:ea typeface="ＭＳ Ｐゴシック" charset="-128"/>
                <a:cs typeface="ＭＳ Ｐゴシック" charset="-128"/>
              </a:defRPr>
            </a:lvl1pPr>
          </a:lstStyle>
          <a:p>
            <a:pPr>
              <a:defRPr/>
            </a:pPr>
            <a:endParaRPr lang="en-US"/>
          </a:p>
        </p:txBody>
      </p:sp>
      <p:sp>
        <p:nvSpPr>
          <p:cNvPr id="10"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161EE6ED-EC14-9042-B42C-726571C434AD}" type="slidenum">
              <a:rPr lang="en-US"/>
              <a:pPr>
                <a:defRPr/>
              </a:pPr>
              <a:t>‹#›</a:t>
            </a:fld>
            <a:endParaRPr lang="en-US"/>
          </a:p>
        </p:txBody>
      </p:sp>
    </p:spTree>
    <p:extLst>
      <p:ext uri="{BB962C8B-B14F-4D97-AF65-F5344CB8AC3E}">
        <p14:creationId xmlns:p14="http://schemas.microsoft.com/office/powerpoint/2010/main" val="27118666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A97BDAD8-B6F6-484C-BD92-7D33DF7A6235}" type="slidenum">
              <a:rPr lang="en-US"/>
              <a:pPr>
                <a:defRPr/>
              </a:pPr>
              <a:t>‹#›</a:t>
            </a:fld>
            <a:endParaRPr lang="en-US"/>
          </a:p>
        </p:txBody>
      </p:sp>
    </p:spTree>
    <p:extLst>
      <p:ext uri="{BB962C8B-B14F-4D97-AF65-F5344CB8AC3E}">
        <p14:creationId xmlns:p14="http://schemas.microsoft.com/office/powerpoint/2010/main" val="15840284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B50009F-326F-AA4D-8385-8FE7F9313CB6}" type="slidenum">
              <a:rPr lang="en-US"/>
              <a:pPr/>
              <a:t>‹#›</a:t>
            </a:fld>
            <a:endParaRPr lang="en-US"/>
          </a:p>
        </p:txBody>
      </p:sp>
    </p:spTree>
    <p:extLst>
      <p:ext uri="{BB962C8B-B14F-4D97-AF65-F5344CB8AC3E}">
        <p14:creationId xmlns:p14="http://schemas.microsoft.com/office/powerpoint/2010/main" val="179809765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1899761"/>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0678828"/>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9788832"/>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216111"/>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0860062"/>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891816"/>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3992403"/>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5433803"/>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7140257"/>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457118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DCBA40E1-A279-8B46-A203-C28E7E07907E}" type="slidenum">
              <a:rPr lang="en-US"/>
              <a:pPr/>
              <a:t>‹#›</a:t>
            </a:fld>
            <a:endParaRPr lang="en-US"/>
          </a:p>
        </p:txBody>
      </p:sp>
    </p:spTree>
    <p:extLst>
      <p:ext uri="{BB962C8B-B14F-4D97-AF65-F5344CB8AC3E}">
        <p14:creationId xmlns:p14="http://schemas.microsoft.com/office/powerpoint/2010/main" val="248223335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9919025"/>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8592708"/>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7065093"/>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5158871"/>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05736450"/>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63164465"/>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2846197"/>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103222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44022488"/>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7741601"/>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3E545BC0-31E5-5044-8171-9415341D9581}" type="slidenum">
              <a:rPr lang="en-US"/>
              <a:pPr/>
              <a:t>‹#›</a:t>
            </a:fld>
            <a:endParaRPr lang="en-US"/>
          </a:p>
        </p:txBody>
      </p:sp>
    </p:spTree>
    <p:extLst>
      <p:ext uri="{BB962C8B-B14F-4D97-AF65-F5344CB8AC3E}">
        <p14:creationId xmlns:p14="http://schemas.microsoft.com/office/powerpoint/2010/main" val="25759213"/>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8393659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27634172"/>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5717858"/>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13853858"/>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7100019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43344924"/>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971676335"/>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68325793"/>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6014061"/>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357107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E650B457-44F2-B542-A0BD-0805E9645E16}" type="slidenum">
              <a:rPr lang="en-US"/>
              <a:pPr/>
              <a:t>‹#›</a:t>
            </a:fld>
            <a:endParaRPr lang="en-US"/>
          </a:p>
        </p:txBody>
      </p:sp>
    </p:spTree>
    <p:extLst>
      <p:ext uri="{BB962C8B-B14F-4D97-AF65-F5344CB8AC3E}">
        <p14:creationId xmlns:p14="http://schemas.microsoft.com/office/powerpoint/2010/main" val="1818880068"/>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00946758"/>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98919767"/>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32393287"/>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17439712"/>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75872720"/>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76781736"/>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09688493"/>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3010802"/>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1206267"/>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6728725"/>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974EB252-1164-154C-89C1-9299B8046A85}" type="slidenum">
              <a:rPr lang="en-US"/>
              <a:pPr/>
              <a:t>‹#›</a:t>
            </a:fld>
            <a:endParaRPr lang="en-US"/>
          </a:p>
        </p:txBody>
      </p:sp>
    </p:spTree>
    <p:extLst>
      <p:ext uri="{BB962C8B-B14F-4D97-AF65-F5344CB8AC3E}">
        <p14:creationId xmlns:p14="http://schemas.microsoft.com/office/powerpoint/2010/main" val="4149486653"/>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2495671"/>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88756874"/>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06980618"/>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4003004"/>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5677926"/>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1427742"/>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134478566"/>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3518028599"/>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13524460"/>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81013282"/>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052816C6-BA09-774B-AE81-6C93A689E905}" type="slidenum">
              <a:rPr lang="en-US"/>
              <a:pPr/>
              <a:t>‹#›</a:t>
            </a:fld>
            <a:endParaRPr lang="en-US"/>
          </a:p>
        </p:txBody>
      </p:sp>
    </p:spTree>
    <p:extLst>
      <p:ext uri="{BB962C8B-B14F-4D97-AF65-F5344CB8AC3E}">
        <p14:creationId xmlns:p14="http://schemas.microsoft.com/office/powerpoint/2010/main" val="278568494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2064236"/>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5415288"/>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4810875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00785655"/>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2879043536"/>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1504444926"/>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46068478"/>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9345719"/>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3335492"/>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4734861"/>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7B73029-4105-8644-BD2E-1CF612757F9C}" type="slidenum">
              <a:rPr lang="en-US"/>
              <a:pPr/>
              <a:t>‹#›</a:t>
            </a:fld>
            <a:endParaRPr lang="en-US"/>
          </a:p>
        </p:txBody>
      </p:sp>
    </p:spTree>
    <p:extLst>
      <p:ext uri="{BB962C8B-B14F-4D97-AF65-F5344CB8AC3E}">
        <p14:creationId xmlns:p14="http://schemas.microsoft.com/office/powerpoint/2010/main" val="2772033181"/>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6980699"/>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9483496"/>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8831755"/>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6144045"/>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1553454"/>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991084"/>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806030"/>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3295726"/>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6065957"/>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2870063"/>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6C82B0D-2998-D740-9569-EEB18F46EB05}" type="slidenum">
              <a:rPr lang="en-US"/>
              <a:pPr/>
              <a:t>‹#›</a:t>
            </a:fld>
            <a:endParaRPr lang="en-US"/>
          </a:p>
        </p:txBody>
      </p:sp>
    </p:spTree>
    <p:extLst>
      <p:ext uri="{BB962C8B-B14F-4D97-AF65-F5344CB8AC3E}">
        <p14:creationId xmlns:p14="http://schemas.microsoft.com/office/powerpoint/2010/main" val="337659790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8412096"/>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8961399"/>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596650"/>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357740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8819666"/>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83902351"/>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17872498"/>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37770145"/>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9411122"/>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43222054"/>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41B7CEA-7ED9-764D-B18A-E9EDFA77645B}" type="slidenum">
              <a:rPr lang="en-US"/>
              <a:pPr/>
              <a:t>‹#›</a:t>
            </a:fld>
            <a:endParaRPr lang="en-US"/>
          </a:p>
        </p:txBody>
      </p:sp>
    </p:spTree>
    <p:extLst>
      <p:ext uri="{BB962C8B-B14F-4D97-AF65-F5344CB8AC3E}">
        <p14:creationId xmlns:p14="http://schemas.microsoft.com/office/powerpoint/2010/main" val="1962800410"/>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49043778"/>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22408536"/>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4935869"/>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85020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1715747"/>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9398679"/>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61485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0443682"/>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723596"/>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1339668"/>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7277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72771" name="Rectangle 1027"/>
          <p:cNvSpPr>
            <a:spLocks noGrp="1" noChangeArrowheads="1"/>
          </p:cNvSpPr>
          <p:nvPr>
            <p:ph type="subTitle"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09712AA0-0008-5B42-8DCF-EB13717B36F0}" type="slidenum">
              <a:rPr lang="en-US"/>
              <a:pPr>
                <a:defRPr/>
              </a:pPr>
              <a:t>‹#›</a:t>
            </a:fld>
            <a:endParaRPr lang="en-US"/>
          </a:p>
        </p:txBody>
      </p:sp>
    </p:spTree>
    <p:extLst>
      <p:ext uri="{BB962C8B-B14F-4D97-AF65-F5344CB8AC3E}">
        <p14:creationId xmlns:p14="http://schemas.microsoft.com/office/powerpoint/2010/main" val="2982104888"/>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7901840"/>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9525503"/>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346272458"/>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4305020"/>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64239333"/>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02453494"/>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056833135"/>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80875141"/>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810478195"/>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40633449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C9B5C5A7-3A2D-8145-9A7A-EC006AAD465D}" type="slidenum">
              <a:rPr lang="en-US"/>
              <a:pPr>
                <a:defRPr/>
              </a:pPr>
              <a:t>‹#›</a:t>
            </a:fld>
            <a:endParaRPr lang="en-US"/>
          </a:p>
        </p:txBody>
      </p:sp>
    </p:spTree>
    <p:extLst>
      <p:ext uri="{BB962C8B-B14F-4D97-AF65-F5344CB8AC3E}">
        <p14:creationId xmlns:p14="http://schemas.microsoft.com/office/powerpoint/2010/main" val="23271320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02201360-DECF-4D4E-B18F-310E9A0DF6F7}" type="slidenum">
              <a:rPr lang="en-US"/>
              <a:pPr>
                <a:defRPr/>
              </a:pPr>
              <a:t>‹#›</a:t>
            </a:fld>
            <a:endParaRPr lang="en-US"/>
          </a:p>
        </p:txBody>
      </p:sp>
    </p:spTree>
    <p:extLst>
      <p:ext uri="{BB962C8B-B14F-4D97-AF65-F5344CB8AC3E}">
        <p14:creationId xmlns:p14="http://schemas.microsoft.com/office/powerpoint/2010/main" val="545531797"/>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15760401"/>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5243481"/>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0092848"/>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81380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9865686"/>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8728969"/>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04329164"/>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8452973"/>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002931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344842"/>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4684EA8F-C142-BB4E-82D4-7B595B8EDC83}" type="slidenum">
              <a:rPr lang="en-US"/>
              <a:pPr>
                <a:defRPr/>
              </a:pPr>
              <a:t>‹#›</a:t>
            </a:fld>
            <a:endParaRPr lang="en-US"/>
          </a:p>
        </p:txBody>
      </p:sp>
    </p:spTree>
    <p:extLst>
      <p:ext uri="{BB962C8B-B14F-4D97-AF65-F5344CB8AC3E}">
        <p14:creationId xmlns:p14="http://schemas.microsoft.com/office/powerpoint/2010/main" val="3259215175"/>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73685136"/>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5751319"/>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1270245"/>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3600252"/>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7907173"/>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3298"/>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092374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0138677"/>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6156399"/>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1791103"/>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D345693D-88DE-254F-929B-08F3E3039B40}" type="slidenum">
              <a:rPr lang="en-US"/>
              <a:pPr>
                <a:defRPr/>
              </a:pPr>
              <a:t>‹#›</a:t>
            </a:fld>
            <a:endParaRPr lang="en-US"/>
          </a:p>
        </p:txBody>
      </p:sp>
    </p:spTree>
    <p:extLst>
      <p:ext uri="{BB962C8B-B14F-4D97-AF65-F5344CB8AC3E}">
        <p14:creationId xmlns:p14="http://schemas.microsoft.com/office/powerpoint/2010/main" val="26852548"/>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9614387"/>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375380"/>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36532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3329715"/>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027081"/>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4223444"/>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0278086"/>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6250121"/>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16456352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92970526"/>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D706B3F6-C6B4-CB42-9931-DC7860D8D231}" type="slidenum">
              <a:rPr lang="en-US"/>
              <a:pPr>
                <a:defRPr/>
              </a:pPr>
              <a:t>‹#›</a:t>
            </a:fld>
            <a:endParaRPr lang="en-US"/>
          </a:p>
        </p:txBody>
      </p:sp>
    </p:spTree>
    <p:extLst>
      <p:ext uri="{BB962C8B-B14F-4D97-AF65-F5344CB8AC3E}">
        <p14:creationId xmlns:p14="http://schemas.microsoft.com/office/powerpoint/2010/main" val="4029480597"/>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43893377"/>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84758773"/>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81086194"/>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91630978"/>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59484623"/>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2420503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6027247"/>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236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0442776"/>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708198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F82ACAF6-F9B6-3747-9364-72C49EC7F943}" type="slidenum">
              <a:rPr lang="en-US"/>
              <a:pPr>
                <a:defRPr/>
              </a:pPr>
              <a:t>‹#›</a:t>
            </a:fld>
            <a:endParaRPr lang="en-US"/>
          </a:p>
        </p:txBody>
      </p:sp>
    </p:spTree>
    <p:extLst>
      <p:ext uri="{BB962C8B-B14F-4D97-AF65-F5344CB8AC3E}">
        <p14:creationId xmlns:p14="http://schemas.microsoft.com/office/powerpoint/2010/main" val="108687757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3084578"/>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2791948"/>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9388870"/>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70422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2446460"/>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8435159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225537584"/>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796188935"/>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609186212"/>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414922109"/>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87FCDA78-1DA5-7043-B326-2F6AC7D2DCA7}" type="slidenum">
              <a:rPr lang="en-US"/>
              <a:pPr>
                <a:defRPr/>
              </a:pPr>
              <a:t>‹#›</a:t>
            </a:fld>
            <a:endParaRPr lang="en-US"/>
          </a:p>
        </p:txBody>
      </p:sp>
    </p:spTree>
    <p:extLst>
      <p:ext uri="{BB962C8B-B14F-4D97-AF65-F5344CB8AC3E}">
        <p14:creationId xmlns:p14="http://schemas.microsoft.com/office/powerpoint/2010/main" val="845231904"/>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10480678"/>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8369974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786355393"/>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680212296"/>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0408682"/>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2097988"/>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382963"/>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223756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0289700"/>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5260974"/>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82DEB7E4-CDD6-B44D-A3D2-FFA6E4A7D318}" type="slidenum">
              <a:rPr lang="en-US"/>
              <a:pPr>
                <a:defRPr/>
              </a:pPr>
              <a:t>‹#›</a:t>
            </a:fld>
            <a:endParaRPr lang="en-US"/>
          </a:p>
        </p:txBody>
      </p:sp>
    </p:spTree>
    <p:extLst>
      <p:ext uri="{BB962C8B-B14F-4D97-AF65-F5344CB8AC3E}">
        <p14:creationId xmlns:p14="http://schemas.microsoft.com/office/powerpoint/2010/main" val="310175209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1817857"/>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9048817"/>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8013879"/>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34030929"/>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0448519"/>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09651353"/>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86355785"/>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6623438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82906136"/>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61835436"/>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4E30CE88-2670-844B-8D7C-0C5358F27D32}" type="slidenum">
              <a:rPr lang="en-US"/>
              <a:pPr>
                <a:defRPr/>
              </a:pPr>
              <a:t>‹#›</a:t>
            </a:fld>
            <a:endParaRPr lang="en-US"/>
          </a:p>
        </p:txBody>
      </p:sp>
    </p:spTree>
    <p:extLst>
      <p:ext uri="{BB962C8B-B14F-4D97-AF65-F5344CB8AC3E}">
        <p14:creationId xmlns:p14="http://schemas.microsoft.com/office/powerpoint/2010/main" val="515159836"/>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38510606"/>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6791115"/>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9329797"/>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7296010"/>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5039918"/>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6351924"/>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5542391"/>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6564672"/>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227107"/>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1595993"/>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67065522-1D57-2E4D-A9EC-344BAD18894C}" type="slidenum">
              <a:rPr lang="en-US"/>
              <a:pPr>
                <a:defRPr/>
              </a:pPr>
              <a:t>‹#›</a:t>
            </a:fld>
            <a:endParaRPr lang="en-US"/>
          </a:p>
        </p:txBody>
      </p:sp>
    </p:spTree>
    <p:extLst>
      <p:ext uri="{BB962C8B-B14F-4D97-AF65-F5344CB8AC3E}">
        <p14:creationId xmlns:p14="http://schemas.microsoft.com/office/powerpoint/2010/main" val="849069071"/>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256504690"/>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00167087"/>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82299652"/>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39208263"/>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26357829"/>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05053550"/>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59383199"/>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09664588"/>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60467202"/>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7264439"/>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sz="1800">
                <a:solidFill>
                  <a:srgbClr val="000000"/>
                </a:solidFill>
                <a:latin typeface="Verdana" charset="0"/>
              </a:defRPr>
            </a:lvl1pPr>
          </a:lstStyle>
          <a:p>
            <a:pPr>
              <a:defRPr/>
            </a:pPr>
            <a:fld id="{C0717F89-931D-7849-8F87-2E8C82574041}" type="slidenum">
              <a:rPr lang="en-US"/>
              <a:pPr>
                <a:defRPr/>
              </a:pPr>
              <a:t>‹#›</a:t>
            </a:fld>
            <a:endParaRPr lang="en-US"/>
          </a:p>
        </p:txBody>
      </p:sp>
    </p:spTree>
    <p:extLst>
      <p:ext uri="{BB962C8B-B14F-4D97-AF65-F5344CB8AC3E}">
        <p14:creationId xmlns:p14="http://schemas.microsoft.com/office/powerpoint/2010/main" val="3115615784"/>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4291568"/>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5483458"/>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912708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6978110"/>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2108454"/>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413129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8898657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6796562"/>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789869"/>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8900217"/>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57A6A2-EA73-504D-A517-394105B7CC2D}" type="slidenum">
              <a:rPr lang="en-US"/>
              <a:pPr>
                <a:defRPr/>
              </a:pPr>
              <a:t>‹#›</a:t>
            </a:fld>
            <a:endParaRPr lang="en-US"/>
          </a:p>
        </p:txBody>
      </p:sp>
    </p:spTree>
    <p:extLst>
      <p:ext uri="{BB962C8B-B14F-4D97-AF65-F5344CB8AC3E}">
        <p14:creationId xmlns:p14="http://schemas.microsoft.com/office/powerpoint/2010/main" val="36254847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3" name="Oval 6"/>
                <p:cNvSpPr>
                  <a:spLocks noChangeArrowheads="1"/>
                </p:cNvSpPr>
                <p:nvPr userDrawn="1"/>
              </p:nvSpPr>
              <p:spPr bwMode="auto">
                <a:xfrm>
                  <a:off x="240" y="240"/>
                  <a:ext cx="2447" cy="230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4" name="Oval 7"/>
                <p:cNvSpPr>
                  <a:spLocks noChangeArrowheads="1"/>
                </p:cNvSpPr>
                <p:nvPr userDrawn="1"/>
              </p:nvSpPr>
              <p:spPr bwMode="auto">
                <a:xfrm>
                  <a:off x="480" y="480"/>
                  <a:ext cx="1968" cy="1823"/>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5" name="Oval 8"/>
                <p:cNvSpPr>
                  <a:spLocks noChangeArrowheads="1"/>
                </p:cNvSpPr>
                <p:nvPr userDrawn="1"/>
              </p:nvSpPr>
              <p:spPr bwMode="auto">
                <a:xfrm>
                  <a:off x="720" y="720"/>
                  <a:ext cx="1488" cy="134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6" name="Oval 9"/>
                <p:cNvSpPr>
                  <a:spLocks noChangeArrowheads="1"/>
                </p:cNvSpPr>
                <p:nvPr userDrawn="1"/>
              </p:nvSpPr>
              <p:spPr bwMode="auto">
                <a:xfrm>
                  <a:off x="912" y="912"/>
                  <a:ext cx="1103" cy="961"/>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9" name="Oval 13"/>
                <p:cNvSpPr>
                  <a:spLocks noChangeArrowheads="1"/>
                </p:cNvSpPr>
                <p:nvPr userDrawn="1"/>
              </p:nvSpPr>
              <p:spPr bwMode="auto">
                <a:xfrm>
                  <a:off x="480" y="480"/>
                  <a:ext cx="1969" cy="182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21" name="Oval 15"/>
                <p:cNvSpPr>
                  <a:spLocks noChangeArrowheads="1"/>
                </p:cNvSpPr>
                <p:nvPr userDrawn="1"/>
              </p:nvSpPr>
              <p:spPr bwMode="auto">
                <a:xfrm>
                  <a:off x="911" y="912"/>
                  <a:ext cx="1105" cy="959"/>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3" name="Oval 18"/>
                <p:cNvSpPr>
                  <a:spLocks noChangeArrowheads="1"/>
                </p:cNvSpPr>
                <p:nvPr userDrawn="1"/>
              </p:nvSpPr>
              <p:spPr bwMode="auto">
                <a:xfrm>
                  <a:off x="240" y="240"/>
                  <a:ext cx="2449" cy="230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5" name="Oval 20"/>
                <p:cNvSpPr>
                  <a:spLocks noChangeArrowheads="1"/>
                </p:cNvSpPr>
                <p:nvPr userDrawn="1"/>
              </p:nvSpPr>
              <p:spPr bwMode="auto">
                <a:xfrm>
                  <a:off x="720" y="720"/>
                  <a:ext cx="1488" cy="134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ffectLst/>
          </p:spPr>
          <p:txBody>
            <a:bodyPr wrap="none" anchor="ctr"/>
            <a:lstStyle/>
            <a:p>
              <a:pPr algn="l" eaLnBrk="0" hangingPunct="0">
                <a:defRPr/>
              </a:pPr>
              <a:endParaRPr lang="en-US" b="0">
                <a:solidFill>
                  <a:srgbClr val="EAEAEA"/>
                </a:solidFill>
                <a:latin typeface="Arial" pitchFamily="-111" charset="0"/>
                <a:ea typeface="ＭＳ Ｐゴシック" pitchFamily="-111" charset="-128"/>
                <a:cs typeface="ＭＳ Ｐゴシック" pitchFamily="-111" charset="-128"/>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ffectLst/>
          </p:spPr>
          <p:txBody>
            <a:bodyPr wrap="none" anchor="ctr"/>
            <a:lstStyle/>
            <a:p>
              <a:pPr algn="l" eaLnBrk="0" hangingPunct="0">
                <a:defRPr/>
              </a:pPr>
              <a:endParaRPr lang="en-US" b="0">
                <a:solidFill>
                  <a:srgbClr val="EAEAEA"/>
                </a:solidFill>
                <a:latin typeface="Arial" pitchFamily="-111" charset="0"/>
                <a:ea typeface="ＭＳ Ｐゴシック" pitchFamily="-111" charset="-128"/>
                <a:cs typeface="ＭＳ Ｐゴシック" pitchFamily="-111" charset="-128"/>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latin typeface="Arial" pitchFamily="-111" charset="0"/>
                <a:ea typeface="ＭＳ Ｐゴシック" pitchFamily="-111" charset="-128"/>
                <a:cs typeface="ＭＳ Ｐゴシック" pitchFamily="-111" charset="-128"/>
              </a:endParaRPr>
            </a:p>
          </p:txBody>
        </p:sp>
      </p:grpSp>
      <p:sp>
        <p:nvSpPr>
          <p:cNvPr id="50588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50588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fld id="{55247630-B224-A44A-BAA0-195523E017B8}"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3129216008"/>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05821051"/>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3304986"/>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16541415"/>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7066184"/>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5128388"/>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69301159"/>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6175154"/>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404855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04709107"/>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0216788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fld id="{B45DD510-BF57-B442-8532-9B64A9AFDBF3}"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3056185437"/>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1392317"/>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1521404"/>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6883886"/>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621665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7544302"/>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8166776"/>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5342808"/>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82867"/>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2021265"/>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118932"/>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6"/>
            <a:ext cx="7772400" cy="1500187"/>
          </a:xfrm>
        </p:spPr>
        <p:txBody>
          <a:bodyPr anchor="b"/>
          <a:lstStyle>
            <a:lvl1pPr marL="0" indent="0">
              <a:buNone/>
              <a:defRPr sz="2000"/>
            </a:lvl1pPr>
            <a:lvl2pPr marL="456893" indent="0">
              <a:buNone/>
              <a:defRPr sz="1800"/>
            </a:lvl2pPr>
            <a:lvl3pPr marL="913790" indent="0">
              <a:buNone/>
              <a:defRPr sz="1600"/>
            </a:lvl3pPr>
            <a:lvl4pPr marL="1370690" indent="0">
              <a:buNone/>
              <a:defRPr sz="1400"/>
            </a:lvl4pPr>
            <a:lvl5pPr marL="1827585" indent="0">
              <a:buNone/>
              <a:defRPr sz="1400"/>
            </a:lvl5pPr>
            <a:lvl6pPr marL="2284479" indent="0">
              <a:buNone/>
              <a:defRPr sz="1400"/>
            </a:lvl6pPr>
            <a:lvl7pPr marL="2741378" indent="0">
              <a:buNone/>
              <a:defRPr sz="1400"/>
            </a:lvl7pPr>
            <a:lvl8pPr marL="3198268" indent="0">
              <a:buNone/>
              <a:defRPr sz="1400"/>
            </a:lvl8pPr>
            <a:lvl9pPr marL="3655169"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fld id="{BF88568C-BD02-8E41-B4B1-9CC417C63DAC}"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3877839710"/>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488602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7745784"/>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1454561"/>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7906706"/>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4700352"/>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2931242"/>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7812100"/>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1762151"/>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4636506"/>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971068"/>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fld id="{C3853FC7-9AEA-6E40-8E63-E952C542FB63}"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2965159188"/>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9700199"/>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8980207"/>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140687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28546009"/>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06419396"/>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3266397"/>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11947436"/>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66417677"/>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25910800"/>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2884079"/>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93" indent="0">
              <a:buNone/>
              <a:defRPr sz="2000" b="1"/>
            </a:lvl2pPr>
            <a:lvl3pPr marL="913790" indent="0">
              <a:buNone/>
              <a:defRPr sz="1800" b="1"/>
            </a:lvl3pPr>
            <a:lvl4pPr marL="1370690" indent="0">
              <a:buNone/>
              <a:defRPr sz="1600" b="1"/>
            </a:lvl4pPr>
            <a:lvl5pPr marL="1827585" indent="0">
              <a:buNone/>
              <a:defRPr sz="1600" b="1"/>
            </a:lvl5pPr>
            <a:lvl6pPr marL="2284479" indent="0">
              <a:buNone/>
              <a:defRPr sz="1600" b="1"/>
            </a:lvl6pPr>
            <a:lvl7pPr marL="2741378" indent="0">
              <a:buNone/>
              <a:defRPr sz="1600" b="1"/>
            </a:lvl7pPr>
            <a:lvl8pPr marL="3198268" indent="0">
              <a:buNone/>
              <a:defRPr sz="1600" b="1"/>
            </a:lvl8pPr>
            <a:lvl9pPr marL="36551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93" indent="0">
              <a:buNone/>
              <a:defRPr sz="2000" b="1"/>
            </a:lvl2pPr>
            <a:lvl3pPr marL="913790" indent="0">
              <a:buNone/>
              <a:defRPr sz="1800" b="1"/>
            </a:lvl3pPr>
            <a:lvl4pPr marL="1370690" indent="0">
              <a:buNone/>
              <a:defRPr sz="1600" b="1"/>
            </a:lvl4pPr>
            <a:lvl5pPr marL="1827585" indent="0">
              <a:buNone/>
              <a:defRPr sz="1600" b="1"/>
            </a:lvl5pPr>
            <a:lvl6pPr marL="2284479" indent="0">
              <a:buNone/>
              <a:defRPr sz="1600" b="1"/>
            </a:lvl6pPr>
            <a:lvl7pPr marL="2741378" indent="0">
              <a:buNone/>
              <a:defRPr sz="1600" b="1"/>
            </a:lvl7pPr>
            <a:lvl8pPr marL="3198268" indent="0">
              <a:buNone/>
              <a:defRPr sz="1600" b="1"/>
            </a:lvl8pPr>
            <a:lvl9pPr marL="36551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fld id="{9A5605F3-2742-8A45-B2B6-D6A3A06D0A94}"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3600903816"/>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30247160"/>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7696257"/>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6722715"/>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705299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1053180"/>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9399085"/>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5802327"/>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0645000"/>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4465481"/>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0099806"/>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fld id="{3D46F0E1-3F45-7B43-94F7-FDAD0958C323}"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157399137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6214094"/>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9357582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946687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22026284"/>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95030491"/>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4814870"/>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947631"/>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1085585"/>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506673577"/>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686503678"/>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fld id="{D9C3AB05-4A3F-B542-AB56-87DE15A7C5D2}"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1648179917"/>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777361849"/>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660544052"/>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214738653"/>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697121816"/>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45524109"/>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210178742"/>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4313194"/>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3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6864016"/>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8913399"/>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1980217"/>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93" indent="0">
              <a:buNone/>
              <a:defRPr sz="1200"/>
            </a:lvl2pPr>
            <a:lvl3pPr marL="913790" indent="0">
              <a:buNone/>
              <a:defRPr sz="1000"/>
            </a:lvl3pPr>
            <a:lvl4pPr marL="1370690" indent="0">
              <a:buNone/>
              <a:defRPr sz="900"/>
            </a:lvl4pPr>
            <a:lvl5pPr marL="1827585" indent="0">
              <a:buNone/>
              <a:defRPr sz="900"/>
            </a:lvl5pPr>
            <a:lvl6pPr marL="2284479" indent="0">
              <a:buNone/>
              <a:defRPr sz="900"/>
            </a:lvl6pPr>
            <a:lvl7pPr marL="2741378" indent="0">
              <a:buNone/>
              <a:defRPr sz="900"/>
            </a:lvl7pPr>
            <a:lvl8pPr marL="3198268" indent="0">
              <a:buNone/>
              <a:defRPr sz="900"/>
            </a:lvl8pPr>
            <a:lvl9pPr marL="3655169"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fld id="{46A625E1-5097-9F40-8737-1BBF9F11B0AF}"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725670844"/>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6614654"/>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0753854"/>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77834"/>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6083915"/>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8951942"/>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3617904"/>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3197055"/>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069160"/>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41938"/>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7829157"/>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93" indent="0">
              <a:buNone/>
              <a:defRPr sz="2800"/>
            </a:lvl2pPr>
            <a:lvl3pPr marL="913790" indent="0">
              <a:buNone/>
              <a:defRPr sz="2400"/>
            </a:lvl3pPr>
            <a:lvl4pPr marL="1370690" indent="0">
              <a:buNone/>
              <a:defRPr sz="2000"/>
            </a:lvl4pPr>
            <a:lvl5pPr marL="1827585" indent="0">
              <a:buNone/>
              <a:defRPr sz="2000"/>
            </a:lvl5pPr>
            <a:lvl6pPr marL="2284479" indent="0">
              <a:buNone/>
              <a:defRPr sz="2000"/>
            </a:lvl6pPr>
            <a:lvl7pPr marL="2741378" indent="0">
              <a:buNone/>
              <a:defRPr sz="2000"/>
            </a:lvl7pPr>
            <a:lvl8pPr marL="3198268" indent="0">
              <a:buNone/>
              <a:defRPr sz="2000"/>
            </a:lvl8pPr>
            <a:lvl9pPr marL="36551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93" indent="0">
              <a:buNone/>
              <a:defRPr sz="1200"/>
            </a:lvl2pPr>
            <a:lvl3pPr marL="913790" indent="0">
              <a:buNone/>
              <a:defRPr sz="1000"/>
            </a:lvl3pPr>
            <a:lvl4pPr marL="1370690" indent="0">
              <a:buNone/>
              <a:defRPr sz="900"/>
            </a:lvl4pPr>
            <a:lvl5pPr marL="1827585" indent="0">
              <a:buNone/>
              <a:defRPr sz="900"/>
            </a:lvl5pPr>
            <a:lvl6pPr marL="2284479" indent="0">
              <a:buNone/>
              <a:defRPr sz="900"/>
            </a:lvl6pPr>
            <a:lvl7pPr marL="2741378" indent="0">
              <a:buNone/>
              <a:defRPr sz="900"/>
            </a:lvl7pPr>
            <a:lvl8pPr marL="3198268" indent="0">
              <a:buNone/>
              <a:defRPr sz="900"/>
            </a:lvl8pPr>
            <a:lvl9pPr marL="3655169"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fld id="{23797930-29EF-2440-9EE1-12484960FC4A}"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2365671023"/>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9194251"/>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721618"/>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9122064"/>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8983388"/>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7177348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0347908"/>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1491546"/>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0224520"/>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6508191"/>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1031861"/>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fld id="{ACAF5179-B826-7F47-8B47-6D1E786F4B6B}"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2800717169"/>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4509778"/>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2112919"/>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6725875"/>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3855152785"/>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05587540"/>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49301142"/>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7820917"/>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5636269"/>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73161391"/>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9750073"/>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E0C44C-FD5D-7644-9E6F-067CB3DFED59}" type="slidenum">
              <a:rPr lang="en-US"/>
              <a:pPr>
                <a:defRPr/>
              </a:pPr>
              <a:t>‹#›</a:t>
            </a:fld>
            <a:endParaRPr lang="en-US"/>
          </a:p>
        </p:txBody>
      </p:sp>
    </p:spTree>
    <p:extLst>
      <p:ext uri="{BB962C8B-B14F-4D97-AF65-F5344CB8AC3E}">
        <p14:creationId xmlns:p14="http://schemas.microsoft.com/office/powerpoint/2010/main" val="20155378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fld id="{2B6D6F52-BF33-DB48-BB57-C1E06379B96D}"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2596711202"/>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3162055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3243515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00827324"/>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929318401"/>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86691318"/>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88904177"/>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11181496"/>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36529427"/>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1607498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92829292"/>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446715233"/>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6117498"/>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7838102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069990"/>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162719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2703968"/>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779146"/>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363438"/>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2409548"/>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165558"/>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2863372"/>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72197422"/>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615820"/>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89943040"/>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7029240"/>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360478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9643418"/>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8272770"/>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09754463"/>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1854243"/>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4851242"/>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3010447"/>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624912457"/>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84585252"/>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4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771059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3803207"/>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93023539"/>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6193112"/>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6701674"/>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7672780"/>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67606082"/>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8207526"/>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3542424"/>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079299266"/>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093394"/>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917894"/>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584868"/>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3393933"/>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3015362"/>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9972839"/>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881523"/>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1049537"/>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7689939"/>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28757703"/>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473431052"/>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69003465"/>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350124"/>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37166515"/>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69176757"/>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5912437"/>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86998836"/>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993060"/>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66894009"/>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989048155"/>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1893757"/>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897889186"/>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2860304"/>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3925200"/>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5307456"/>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196496"/>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4888053"/>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2508804"/>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3474225"/>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6674770"/>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5787391"/>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2432197"/>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808317501"/>
      </p:ext>
    </p:extLst>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7314185"/>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134000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881306"/>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6889642"/>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8247504"/>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816822"/>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704339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0324201"/>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44324261"/>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0182447"/>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711606320"/>
      </p:ext>
    </p:extLst>
  </p:cSld>
  <p:clrMapOvr>
    <a:masterClrMapping/>
  </p:clrMapOvr>
  <p:transition/>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080738"/>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8404016"/>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8460507"/>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4009712"/>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867978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8689000"/>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2298496"/>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647809"/>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4402068"/>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1273392"/>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511766009"/>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9281024"/>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603076"/>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817126"/>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886198"/>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6293895"/>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5694270"/>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505057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1367748"/>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6701167"/>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7462509"/>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EDB2279-6FC5-6948-B22E-FC650699300B}" type="slidenum">
              <a:rPr lang="en-US"/>
              <a:pPr>
                <a:defRPr/>
              </a:pPr>
              <a:t>‹#›</a:t>
            </a:fld>
            <a:endParaRPr lang="en-US"/>
          </a:p>
        </p:txBody>
      </p:sp>
    </p:spTree>
    <p:extLst>
      <p:ext uri="{BB962C8B-B14F-4D97-AF65-F5344CB8AC3E}">
        <p14:creationId xmlns:p14="http://schemas.microsoft.com/office/powerpoint/2010/main" val="18493600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777268856"/>
      </p:ext>
    </p:extLst>
  </p:cSld>
  <p:clrMapOvr>
    <a:masterClrMapping/>
  </p:clrMapOvr>
  <p:transitio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090267"/>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5673489"/>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58271463"/>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14918966"/>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55464856"/>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23212137"/>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74958391"/>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1772348"/>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8284487"/>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4740711"/>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567744494"/>
      </p:ext>
    </p:extLst>
  </p:cSld>
  <p:clrMapOvr>
    <a:masterClrMapping/>
  </p:clrMapOvr>
  <p:transition/>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94425773"/>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30429217"/>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9153114"/>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2866937"/>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201570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3225578"/>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1561538"/>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2670369"/>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1332576"/>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5101491"/>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6"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a:solidFill>
                  <a:srgbClr val="FFFFFF"/>
                </a:solidFill>
              </a:endParaRPr>
            </a:p>
          </p:txBody>
        </p:sp>
        <p:sp>
          <p:nvSpPr>
            <p:cNvPr id="7"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8"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28778" name="Rectangle 10"/>
          <p:cNvSpPr>
            <a:spLocks noGrp="1" noChangeArrowheads="1"/>
          </p:cNvSpPr>
          <p:nvPr>
            <p:ph type="ctrTitle" sz="quarter"/>
          </p:nvPr>
        </p:nvSpPr>
        <p:spPr>
          <a:xfrm>
            <a:off x="685800" y="1873250"/>
            <a:ext cx="7772400" cy="1555750"/>
          </a:xfrm>
        </p:spPr>
        <p:txBody>
          <a:bodyPr/>
          <a:lstStyle>
            <a:lvl1pPr>
              <a:defRPr sz="4800"/>
            </a:lvl1pPr>
          </a:lstStyle>
          <a:p>
            <a:pPr lvl="0"/>
            <a:r>
              <a:rPr lang="en-US" noProof="0"/>
              <a:t>Click to edit Master title style</a:t>
            </a:r>
          </a:p>
        </p:txBody>
      </p:sp>
      <p:sp>
        <p:nvSpPr>
          <p:cNvPr id="92877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9A7E2A2D-2219-4643-864A-FCDDF50E71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2734253"/>
      </p:ext>
    </p:extLst>
  </p:cSld>
  <p:clrMapOvr>
    <a:masterClrMapping/>
  </p:clrMapOvr>
  <p:transition>
    <p:random/>
  </p:transition>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7845649"/>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7820124"/>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1193941"/>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57999202"/>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2107370"/>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1791334"/>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76364217"/>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4233809"/>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1841176"/>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85222219"/>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C3CB447-21F9-F045-9BE5-CFA119B18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5713928"/>
      </p:ext>
    </p:extLst>
  </p:cSld>
  <p:clrMapOvr>
    <a:masterClrMapping/>
  </p:clrMapOvr>
  <p:transition>
    <p:random/>
  </p:transition>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51436870"/>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9866069"/>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08616"/>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50250615"/>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26494608"/>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36874408"/>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6152695"/>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1973966"/>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454036"/>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5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2425133"/>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03DE8BE-17FC-AF41-B87C-65DC81FD37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44013437"/>
      </p:ext>
    </p:extLst>
  </p:cSld>
  <p:clrMapOvr>
    <a:masterClrMapping/>
  </p:clrMapOvr>
  <p:transition>
    <p:random/>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3067166"/>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616647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4777659"/>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6644899"/>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3906317"/>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9311842"/>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1584640"/>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86279859"/>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5161909"/>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8946035"/>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749E8643-A958-4B44-8BBE-156F9C43E2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7519135"/>
      </p:ext>
    </p:extLst>
  </p:cSld>
  <p:clrMapOvr>
    <a:masterClrMapping/>
  </p:clrMapOvr>
  <p:transition>
    <p:random/>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13079029"/>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4371648"/>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4154567"/>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6904158"/>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6482811"/>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3807345"/>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176547338"/>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type="tx">
  <p:cSld name="54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62410720"/>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681839521"/>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196234890"/>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4EFF465-A7FD-8540-B7C2-BEE0B6B33F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1132824"/>
      </p:ext>
    </p:extLst>
  </p:cSld>
  <p:clrMapOvr>
    <a:masterClrMapping/>
  </p:clrMapOvr>
  <p:transition>
    <p:random/>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170340183"/>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22454284"/>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59742381"/>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70317796"/>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3296325"/>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4508017"/>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6668317"/>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5826510"/>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6666556"/>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8397587"/>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3FAF197C-31D6-6548-9D15-6883E39D11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2610254"/>
      </p:ext>
    </p:extLst>
  </p:cSld>
  <p:clrMapOvr>
    <a:masterClrMapping/>
  </p:clrMapOvr>
  <p:transition>
    <p:random/>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6021106"/>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5205123"/>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28507384"/>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9194094"/>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8030687"/>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3473177"/>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674657"/>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2874905"/>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1628225"/>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1759508"/>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B7BEDF59-63A3-E74C-894C-696225556E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6675899"/>
      </p:ext>
    </p:extLst>
  </p:cSld>
  <p:clrMapOvr>
    <a:masterClrMapping/>
  </p:clrMapOvr>
  <p:transition>
    <p:random/>
  </p:transition>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2509369"/>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5763591"/>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407169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8733166"/>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9868785"/>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6468733"/>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8727503"/>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7891907"/>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5111955"/>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3772892"/>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23F2F59-F7B1-DC4A-89D0-770947CF5E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5500487"/>
      </p:ext>
    </p:extLst>
  </p:cSld>
  <p:clrMapOvr>
    <a:masterClrMapping/>
  </p:clrMapOvr>
  <p:transition>
    <p:random/>
  </p:transition>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708639"/>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91830199"/>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10875016"/>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771491673"/>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276250537"/>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548839779"/>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28380036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084847414"/>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557057506"/>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18527543"/>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2CF843-C154-BB46-947B-5F6AA9D1D205}" type="slidenum">
              <a:rPr lang="en-US"/>
              <a:pPr>
                <a:defRPr/>
              </a:pPr>
              <a:t>‹#›</a:t>
            </a:fld>
            <a:endParaRPr lang="en-US"/>
          </a:p>
        </p:txBody>
      </p:sp>
    </p:spTree>
    <p:extLst>
      <p:ext uri="{BB962C8B-B14F-4D97-AF65-F5344CB8AC3E}">
        <p14:creationId xmlns:p14="http://schemas.microsoft.com/office/powerpoint/2010/main" val="170284717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98C9532-4431-134E-93CF-15F31C6C02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6992682"/>
      </p:ext>
    </p:extLst>
  </p:cSld>
  <p:clrMapOvr>
    <a:masterClrMapping/>
  </p:clrMapOvr>
  <p:transition>
    <p:random/>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24543562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4011265"/>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7823586"/>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2118423"/>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1894431"/>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7754891"/>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8940979"/>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5421512"/>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2488905"/>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7553057"/>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9FAB0AB-AEDF-F741-BB01-98B2136232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015666"/>
      </p:ext>
    </p:extLst>
  </p:cSld>
  <p:clrMapOvr>
    <a:masterClrMapping/>
  </p:clrMapOvr>
  <p:transition>
    <p:random/>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19643984"/>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64621084"/>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98543288"/>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21989185"/>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24384173"/>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95902375"/>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42266629"/>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00039809"/>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09546389"/>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726173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83FFF16-F3A0-D042-9CE7-C1F698D85F9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92667769"/>
      </p:ext>
    </p:extLst>
  </p:cSld>
  <p:clrMapOvr>
    <a:masterClrMapping/>
  </p:clrMapOvr>
  <p:transition>
    <p:random/>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1291332"/>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4721689"/>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7610196"/>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103643"/>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1569802"/>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793505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9476678"/>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7684677"/>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28493052"/>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33544921"/>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endParaRPr>
            </a:p>
          </p:txBody>
        </p:sp>
        <p:sp>
          <p:nvSpPr>
            <p:cNvPr id="6"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7"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endParaRPr>
            </a:p>
          </p:txBody>
        </p:sp>
        <p:sp>
          <p:nvSpPr>
            <p:cNvPr id="8"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endParaRPr>
            </a:p>
          </p:txBody>
        </p:sp>
        <p:sp>
          <p:nvSpPr>
            <p:cNvPr id="10"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13"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endParaRPr>
            </a:p>
          </p:txBody>
        </p:sp>
        <p:sp>
          <p:nvSpPr>
            <p:cNvPr id="15"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17"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endParaRPr>
            </a:p>
          </p:txBody>
        </p:sp>
        <p:sp>
          <p:nvSpPr>
            <p:cNvPr id="19"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0"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endParaRPr>
            </a:p>
          </p:txBody>
        </p:sp>
        <p:sp>
          <p:nvSpPr>
            <p:cNvPr id="26"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29"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4"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endParaRPr>
            </a:p>
          </p:txBody>
        </p:sp>
        <p:sp>
          <p:nvSpPr>
            <p:cNvPr id="35"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6"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7"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38"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9"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40"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43"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endParaRPr>
              </a:p>
            </p:txBody>
          </p:sp>
        </p:grpSp>
      </p:grpSp>
      <p:sp>
        <p:nvSpPr>
          <p:cNvPr id="932906" name="Rectangle 1066"/>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93290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1070"/>
          <p:cNvSpPr>
            <a:spLocks noGrp="1" noChangeArrowheads="1"/>
          </p:cNvSpPr>
          <p:nvPr>
            <p:ph type="sldNum" sz="quarter" idx="12"/>
          </p:nvPr>
        </p:nvSpPr>
        <p:spPr/>
        <p:txBody>
          <a:bodyPr/>
          <a:lstStyle>
            <a:lvl1pPr>
              <a:defRPr/>
            </a:lvl1pPr>
          </a:lstStyle>
          <a:p>
            <a:pPr>
              <a:defRPr/>
            </a:pPr>
            <a:fld id="{937F1C63-ADF6-6140-911E-D99DDF2F51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7223775"/>
      </p:ext>
    </p:extLst>
  </p:cSld>
  <p:clrMapOvr>
    <a:masterClrMapping/>
  </p:clrMapOvr>
  <p:transition>
    <p:random/>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7784232"/>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562629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241955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17955047"/>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1513908"/>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97200772"/>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562703"/>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659068"/>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4153726"/>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20724436"/>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27F8CB2E-8BE0-6742-BD82-19579C0699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9762186"/>
      </p:ext>
    </p:extLst>
  </p:cSld>
  <p:clrMapOvr>
    <a:masterClrMapping/>
  </p:clrMapOvr>
  <p:transition>
    <p:random/>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6884030"/>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247125"/>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614147"/>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1876943"/>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2343469"/>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9928749"/>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35369421"/>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0029272"/>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0817040"/>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8428408"/>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556A35DA-A64D-D142-B3F2-0419E3598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9349167"/>
      </p:ext>
    </p:extLst>
  </p:cSld>
  <p:clrMapOvr>
    <a:masterClrMapping/>
  </p:clrMapOvr>
  <p:transition>
    <p:random/>
  </p:transition>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3862213"/>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2457708"/>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758545"/>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1094712"/>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2165302"/>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3100646"/>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0928634"/>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5687306"/>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2040244"/>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914751"/>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FA6BFB46-B112-8943-9FDD-441061C2AF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7440049"/>
      </p:ext>
    </p:extLst>
  </p:cSld>
  <p:clrMapOvr>
    <a:masterClrMapping/>
  </p:clrMapOvr>
  <p:transition>
    <p:random/>
  </p:transition>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854722"/>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5037693"/>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7754005"/>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6652528"/>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1405313"/>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66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4435223"/>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21368196"/>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6151131"/>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65036132"/>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6447228"/>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2411B84A-A3E2-9249-A8E7-C856C4DDE9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1591118"/>
      </p:ext>
    </p:extLst>
  </p:cSld>
  <p:clrMapOvr>
    <a:masterClrMapping/>
  </p:clrMapOvr>
  <p:transition>
    <p:random/>
  </p:transition>
</p:sldLayout>
</file>

<file path=ppt/slideLayouts/slideLayout1570.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0264065"/>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9241828"/>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98051729"/>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08935533"/>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97334474"/>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5531299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16230146"/>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3062342"/>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21127909"/>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47980152"/>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7257BD-4CBD-9744-9872-F087CE135A3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1071884"/>
      </p:ext>
    </p:extLst>
  </p:cSld>
  <p:clrMapOvr>
    <a:masterClrMapping/>
  </p:clrMapOvr>
  <p:transition>
    <p:random/>
  </p:transition>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71295444"/>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31181305"/>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9686160"/>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800414"/>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4768948"/>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648530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2268233"/>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40942757"/>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5242062"/>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5457685"/>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C82FD161-3478-404B-A35E-5B1845ED0F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826832"/>
      </p:ext>
    </p:extLst>
  </p:cSld>
  <p:clrMapOvr>
    <a:masterClrMapping/>
  </p:clrMapOvr>
  <p:transition>
    <p:random/>
  </p:transition>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309174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5291005"/>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504210"/>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92705360"/>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2573426"/>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6509208"/>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97060896"/>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95859255"/>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70506592"/>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3564693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DEDD98D-F212-2643-842B-28F54EF2D39F}" type="slidenum">
              <a:rPr lang="en-US"/>
              <a:pPr>
                <a:defRPr/>
              </a:pPr>
              <a:t>‹#›</a:t>
            </a:fld>
            <a:endParaRPr lang="en-US"/>
          </a:p>
        </p:txBody>
      </p:sp>
    </p:spTree>
    <p:extLst>
      <p:ext uri="{BB962C8B-B14F-4D97-AF65-F5344CB8AC3E}">
        <p14:creationId xmlns:p14="http://schemas.microsoft.com/office/powerpoint/2010/main" val="11239659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40764824-DAB9-3545-B17B-A2F3C5E52D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5407396"/>
      </p:ext>
    </p:extLst>
  </p:cSld>
  <p:clrMapOvr>
    <a:masterClrMapping/>
  </p:clrMapOvr>
  <p:transition>
    <p:random/>
  </p:transition>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0068223"/>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82243396"/>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248836"/>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7328046"/>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6335206"/>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701296"/>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11714"/>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3997415"/>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1974380"/>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776504"/>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FE6AE296-5A9A-2642-A6E3-6A59F3A8FD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9900426"/>
      </p:ext>
    </p:extLst>
  </p:cSld>
  <p:clrMapOvr>
    <a:masterClrMapping/>
  </p:clrMapOvr>
  <p:transition>
    <p:random/>
  </p:transition>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3563657"/>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8036603"/>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5847266"/>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720597"/>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60054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306020"/>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0349104"/>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23404"/>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885450"/>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9501074"/>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D1C620DF-9ECC-1145-8A2F-67114A82B6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2610808"/>
      </p:ext>
    </p:extLst>
  </p:cSld>
  <p:clrMapOvr>
    <a:masterClrMapping/>
  </p:clrMapOvr>
  <p:transition>
    <p:random/>
  </p:transition>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5529103"/>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5379195"/>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1414839"/>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5100902"/>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3420937"/>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093553"/>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907292"/>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599315"/>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6069720"/>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8122219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552DACE2-F03F-D543-9ABD-EA7FC8D47B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87664411"/>
      </p:ext>
    </p:extLst>
  </p:cSld>
  <p:clrMapOvr>
    <a:masterClrMapping/>
  </p:clrMapOvr>
  <p:transition>
    <p:random/>
  </p:transition>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6270936"/>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8475133"/>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53585374"/>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46876504"/>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0060407"/>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3806305"/>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5984456"/>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414049"/>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6768288"/>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2571583"/>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solidFill>
                <a:srgbClr val="FFFFFF"/>
              </a:solidFill>
              <a:latin typeface="Times New Roman"/>
            </a:endParaRPr>
          </a:p>
        </p:txBody>
      </p:sp>
      <p:sp>
        <p:nvSpPr>
          <p:cNvPr id="14" name="Rectangle 14"/>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15" name="Rectangle 15"/>
          <p:cNvSpPr>
            <a:spLocks noGrp="1" noChangeArrowheads="1"/>
          </p:cNvSpPr>
          <p:nvPr>
            <p:ph type="sldNum" sz="quarter" idx="12"/>
          </p:nvPr>
        </p:nvSpPr>
        <p:spPr/>
        <p:txBody>
          <a:bodyPr/>
          <a:lstStyle>
            <a:lvl1pPr>
              <a:defRPr/>
            </a:lvl1pPr>
          </a:lstStyle>
          <a:p>
            <a:pPr>
              <a:defRPr/>
            </a:pPr>
            <a:fld id="{E2D862E3-7713-944B-A46A-D478F176E1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7404961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9251882"/>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08783109"/>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6360352"/>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65180709"/>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92161643"/>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4350052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48319610"/>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93632341"/>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5378595"/>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5755157"/>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C761DB98-9FD7-C048-9862-B207DF69EF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5402198"/>
      </p:ext>
    </p:extLst>
  </p:cSld>
  <p:clrMapOvr>
    <a:masterClrMapping/>
  </p:clrMapOvr>
  <p:transition>
    <p:random/>
  </p:transition>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8447794"/>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3404392"/>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4154151"/>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5517266"/>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8769111"/>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7739187"/>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9197711"/>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9885162"/>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9000517"/>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63718788"/>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52C2DBAB-07F8-8A4C-BD33-7E421BD15E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3554394"/>
      </p:ext>
    </p:extLst>
  </p:cSld>
  <p:clrMapOvr>
    <a:masterClrMapping/>
  </p:clrMapOvr>
  <p:transition>
    <p:random/>
  </p:transition>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1220391"/>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1552965"/>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8533295"/>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8519908"/>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782871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4742876"/>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6572728"/>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5306945"/>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30491282"/>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04860481"/>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0519B6A3-473E-D341-98E1-F69BF272ED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577466"/>
      </p:ext>
    </p:extLst>
  </p:cSld>
  <p:clrMapOvr>
    <a:masterClrMapping/>
  </p:clrMapOvr>
  <p:transition>
    <p:random/>
  </p:transition>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613594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7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10138496"/>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276544670"/>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074705626"/>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280162354"/>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7526478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77232022"/>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17898464"/>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85260996"/>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1418843"/>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1039"/>
          <p:cNvSpPr>
            <a:spLocks noGrp="1" noChangeArrowheads="1"/>
          </p:cNvSpPr>
          <p:nvPr>
            <p:ph type="sldNum" sz="quarter" idx="12"/>
          </p:nvPr>
        </p:nvSpPr>
        <p:spPr>
          <a:ln/>
        </p:spPr>
        <p:txBody>
          <a:bodyPr/>
          <a:lstStyle>
            <a:lvl1pPr>
              <a:defRPr/>
            </a:lvl1pPr>
          </a:lstStyle>
          <a:p>
            <a:pPr>
              <a:defRPr/>
            </a:pPr>
            <a:fld id="{53D60D11-C3BC-5848-B32E-5B42226895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600578"/>
      </p:ext>
    </p:extLst>
  </p:cSld>
  <p:clrMapOvr>
    <a:masterClrMapping/>
  </p:clrMapOvr>
  <p:transition>
    <p:random/>
  </p:transition>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77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274482"/>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9568272"/>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277400"/>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684198"/>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597925"/>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866197"/>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755986"/>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9735619"/>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2437041184"/>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06768667"/>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1039"/>
          <p:cNvSpPr>
            <a:spLocks noGrp="1" noChangeArrowheads="1"/>
          </p:cNvSpPr>
          <p:nvPr>
            <p:ph type="sldNum" sz="quarter" idx="12"/>
          </p:nvPr>
        </p:nvSpPr>
        <p:spPr>
          <a:ln/>
        </p:spPr>
        <p:txBody>
          <a:bodyPr/>
          <a:lstStyle>
            <a:lvl1pPr>
              <a:defRPr/>
            </a:lvl1pPr>
          </a:lstStyle>
          <a:p>
            <a:pPr>
              <a:defRPr/>
            </a:pPr>
            <a:fld id="{447ED279-F20A-124B-AD4C-DB1D62EE97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3335869"/>
      </p:ext>
    </p:extLst>
  </p:cSld>
  <p:clrMapOvr>
    <a:masterClrMapping/>
  </p:clrMapOvr>
  <p:transition>
    <p:random/>
  </p:transition>
</p:sldLayout>
</file>

<file path=ppt/slideLayouts/slideLayout169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28168470"/>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42503142"/>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58575026"/>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46968382"/>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88717616"/>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59618460"/>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25847686"/>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2727812"/>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8590816"/>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2865664"/>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C65A9A0-48A9-2041-A6B8-AFB6B31C655B}" type="slidenum">
              <a:rPr lang="en-US"/>
              <a:pPr>
                <a:defRPr/>
              </a:pPr>
              <a:t>‹#›</a:t>
            </a:fld>
            <a:endParaRPr lang="en-US"/>
          </a:p>
        </p:txBody>
      </p:sp>
    </p:spTree>
    <p:extLst>
      <p:ext uri="{BB962C8B-B14F-4D97-AF65-F5344CB8AC3E}">
        <p14:creationId xmlns:p14="http://schemas.microsoft.com/office/powerpoint/2010/main" val="428788543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1039"/>
          <p:cNvSpPr>
            <a:spLocks noGrp="1" noChangeArrowheads="1"/>
          </p:cNvSpPr>
          <p:nvPr>
            <p:ph type="sldNum" sz="quarter" idx="12"/>
          </p:nvPr>
        </p:nvSpPr>
        <p:spPr>
          <a:ln/>
        </p:spPr>
        <p:txBody>
          <a:bodyPr/>
          <a:lstStyle>
            <a:lvl1pPr>
              <a:defRPr/>
            </a:lvl1pPr>
          </a:lstStyle>
          <a:p>
            <a:pPr>
              <a:defRPr/>
            </a:pPr>
            <a:fld id="{8C8D1838-82F5-6340-A759-A37479713A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828112"/>
      </p:ext>
    </p:extLst>
  </p:cSld>
  <p:clrMapOvr>
    <a:masterClrMapping/>
  </p:clrMapOvr>
  <p:transition>
    <p:random/>
  </p:transition>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8898"/>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296973"/>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69024"/>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354680"/>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4459776"/>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9786048"/>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2991978"/>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469281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8859524"/>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65870336"/>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564D2B61-E4B9-FF40-8F70-29747D31DA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456134"/>
      </p:ext>
    </p:extLst>
  </p:cSld>
  <p:clrMapOvr>
    <a:masterClrMapping/>
  </p:clrMapOvr>
  <p:transition>
    <p:random/>
  </p:transition>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871930"/>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6736495"/>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0142576"/>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8409884"/>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8185253"/>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35099345"/>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45747951"/>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39865470"/>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06633744"/>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1396293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D28535DB-3E88-A744-9E15-EA4690972B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077464"/>
      </p:ext>
    </p:extLst>
  </p:cSld>
  <p:clrMapOvr>
    <a:masterClrMapping/>
  </p:clrMapOvr>
  <p:transition>
    <p:random/>
  </p:transition>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54839221"/>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46179912"/>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11004243"/>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8104095"/>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46455394"/>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551226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721638"/>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65898286"/>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60140779"/>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2371781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0BCC288F-4073-F047-8104-2C96E7E6D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18807042"/>
      </p:ext>
    </p:extLst>
  </p:cSld>
  <p:clrMapOvr>
    <a:masterClrMapping/>
  </p:clrMapOvr>
  <p:transition>
    <p:random/>
  </p:transition>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1410459"/>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67394454"/>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90939338"/>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0893371"/>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0297532"/>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75622785"/>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26036830"/>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4782262"/>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89695867"/>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9105277"/>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DC2FABE9-99D6-B34A-B090-40339DC794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8055104"/>
      </p:ext>
    </p:extLst>
  </p:cSld>
  <p:clrMapOvr>
    <a:masterClrMapping/>
  </p:clrMapOvr>
  <p:transition>
    <p:random/>
  </p:transition>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0489525"/>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25214329"/>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3730956956"/>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070577071"/>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1066878"/>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2011537"/>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38669563"/>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99719997"/>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25200525"/>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3735985013"/>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40540676"/>
      </p:ext>
    </p:extLst>
  </p:cSld>
  <p:clrMapOvr>
    <a:masterClrMapping/>
  </p:clrMapOvr>
  <p:transition>
    <p:random/>
  </p:transition>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69754382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191814"/>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9841852"/>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1796241"/>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545852"/>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3990285"/>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6720427"/>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7402106"/>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7932069"/>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851870"/>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23313563"/>
      </p:ext>
    </p:extLst>
  </p:cSld>
  <p:clrMapOvr>
    <a:masterClrMapping/>
  </p:clrMapOvr>
  <p:transition>
    <p:random/>
  </p:transition>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1213898"/>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1951502"/>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0234812"/>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984046"/>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734704"/>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1655676"/>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4225816"/>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5700745"/>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6048394"/>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2355587"/>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70863672"/>
      </p:ext>
    </p:extLst>
  </p:cSld>
  <p:clrMapOvr>
    <a:masterClrMapping/>
  </p:clrMapOvr>
  <p:transition>
    <p:random/>
  </p:transition>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71697419"/>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28928936"/>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93345715"/>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97548831"/>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5802453"/>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0309123"/>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6378585"/>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47718745"/>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6224480"/>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829679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66840783"/>
      </p:ext>
    </p:extLst>
  </p:cSld>
  <p:clrMapOvr>
    <a:masterClrMapping/>
  </p:clrMapOvr>
  <p:transition>
    <p:random/>
  </p:transition>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1550326"/>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0862410"/>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364632"/>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0671566"/>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7719974"/>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9790810"/>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193911"/>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10914166"/>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09896574"/>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92368202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89128925"/>
      </p:ext>
    </p:extLst>
  </p:cSld>
  <p:clrMapOvr>
    <a:masterClrMapping/>
  </p:clrMapOvr>
  <p:transition>
    <p:random/>
  </p:transition>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063266969"/>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7900383"/>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429033581"/>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91852503"/>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40805032"/>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77094366"/>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5510869"/>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8814603"/>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2238779"/>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560613"/>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DA70DA-D1BD-204E-ACDE-E3BA15B46780}" type="slidenum">
              <a:rPr lang="en-US"/>
              <a:pPr>
                <a:defRPr/>
              </a:pPr>
              <a:t>‹#›</a:t>
            </a:fld>
            <a:endParaRPr lang="en-US"/>
          </a:p>
        </p:txBody>
      </p:sp>
    </p:spTree>
    <p:extLst>
      <p:ext uri="{BB962C8B-B14F-4D97-AF65-F5344CB8AC3E}">
        <p14:creationId xmlns:p14="http://schemas.microsoft.com/office/powerpoint/2010/main" val="270350043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92210530"/>
      </p:ext>
    </p:extLst>
  </p:cSld>
  <p:clrMapOvr>
    <a:masterClrMapping/>
  </p:clrMapOvr>
  <p:transition>
    <p:random/>
  </p:transition>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3924010"/>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1567604"/>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6625539"/>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95540008"/>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1072119"/>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5619552"/>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4448335"/>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244874"/>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0018508"/>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2968146"/>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669844463"/>
      </p:ext>
    </p:extLst>
  </p:cSld>
  <p:clrMapOvr>
    <a:masterClrMapping/>
  </p:clrMapOvr>
  <p:transition>
    <p:random/>
  </p:transition>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123006"/>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0482906"/>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78486"/>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7776541"/>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4000238"/>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801123"/>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0480460"/>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252675"/>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4086471"/>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083443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76240767"/>
      </p:ext>
    </p:extLst>
  </p:cSld>
  <p:clrMapOvr>
    <a:masterClrMapping/>
  </p:clrMapOvr>
  <p:transition>
    <p:random/>
  </p:transition>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6308186"/>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1007089"/>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7755987"/>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250288111"/>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62240561"/>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26818544"/>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05240025"/>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71468345"/>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98814534"/>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08546072"/>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73302227"/>
      </p:ext>
    </p:extLst>
  </p:cSld>
  <p:clrMapOvr>
    <a:masterClrMapping/>
  </p:clrMapOvr>
  <p:transition>
    <p:random/>
  </p:transition>
</p:sldLayout>
</file>

<file path=ppt/slideLayouts/slideLayout1830.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7124402"/>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634332"/>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98519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9098593"/>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7637812"/>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3351843"/>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0359203"/>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344930"/>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529622"/>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1389863"/>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3122488"/>
      </p:ext>
    </p:extLst>
  </p:cSld>
  <p:clrMapOvr>
    <a:masterClrMapping/>
  </p:clrMapOvr>
  <p:transition>
    <p:random/>
  </p:transition>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043851238"/>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340567774"/>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873244871"/>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928039667"/>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818406490"/>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450730166"/>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756634775"/>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79914435"/>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681221310"/>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7039889"/>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3400616"/>
      </p:ext>
    </p:extLst>
  </p:cSld>
  <p:clrMapOvr>
    <a:masterClrMapping/>
  </p:clrMapOvr>
  <p:transition>
    <p:random/>
  </p:transition>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8246435"/>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2054788"/>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59027536"/>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269886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0341756"/>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1947511"/>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3927006"/>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43478394"/>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53974788"/>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490754"/>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618500968"/>
      </p:ext>
    </p:extLst>
  </p:cSld>
  <p:clrMapOvr>
    <a:masterClrMapping/>
  </p:clrMapOvr>
  <p:transition>
    <p:random/>
  </p:transition>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79004663"/>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59009856"/>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26749609"/>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86894970"/>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26317300"/>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59191468"/>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6791238"/>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8487297"/>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1363386"/>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1340888"/>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7396149"/>
      </p:ext>
    </p:extLst>
  </p:cSld>
  <p:clrMapOvr>
    <a:masterClrMapping/>
  </p:clrMapOvr>
  <p:transition>
    <p:random/>
  </p:transition>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4595205"/>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1476004"/>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27576679"/>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17067141"/>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827216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78674378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86167739"/>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4759731"/>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3777207"/>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94857640"/>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736941"/>
      </p:ext>
    </p:extLst>
  </p:cSld>
  <p:clrMapOvr>
    <a:masterClrMapping/>
  </p:clrMapOvr>
  <p:transition>
    <p:random/>
  </p:transition>
</p:sldLayout>
</file>

<file path=ppt/slideLayouts/slideLayout1880.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698765571"/>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75532820"/>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79211978"/>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7741036"/>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9717454"/>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44811150"/>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9641998"/>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41960410"/>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1424791"/>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4629597"/>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9139647"/>
      </p:ext>
    </p:extLst>
  </p:cSld>
  <p:clrMapOvr>
    <a:masterClrMapping/>
  </p:clrMapOvr>
  <p:transition>
    <p:random/>
  </p:transition>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893771"/>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7908262"/>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84353340"/>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008750"/>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13267352"/>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96456821"/>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10901233"/>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2426970"/>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4818734"/>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3720940"/>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2954BB-5C45-4A46-A940-C16FFD42BB52}" type="slidenum">
              <a:rPr lang="en-US"/>
              <a:pPr>
                <a:defRPr/>
              </a:pPr>
              <a:t>‹#›</a:t>
            </a:fld>
            <a:endParaRPr lang="en-US"/>
          </a:p>
        </p:txBody>
      </p:sp>
    </p:spTree>
    <p:extLst>
      <p:ext uri="{BB962C8B-B14F-4D97-AF65-F5344CB8AC3E}">
        <p14:creationId xmlns:p14="http://schemas.microsoft.com/office/powerpoint/2010/main" val="269397074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7819796"/>
      </p:ext>
    </p:extLst>
  </p:cSld>
  <p:clrMapOvr>
    <a:masterClrMapping/>
  </p:clrMapOvr>
  <p:transition>
    <p:random/>
  </p:transition>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6509879"/>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23837299"/>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0832679"/>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45636505"/>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80263260"/>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7698634"/>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16103867"/>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69844135"/>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3257985"/>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2677093"/>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9570407"/>
      </p:ext>
    </p:extLst>
  </p:cSld>
  <p:clrMapOvr>
    <a:masterClrMapping/>
  </p:clrMapOvr>
  <p:transition>
    <p:random/>
  </p:transition>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3875230"/>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2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8094126"/>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217501"/>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932917"/>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9618757"/>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3192295"/>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9871762"/>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989751"/>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9154338"/>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8269395"/>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7611058"/>
      </p:ext>
    </p:extLst>
  </p:cSld>
  <p:clrMapOvr>
    <a:masterClrMapping/>
  </p:clrMapOvr>
  <p:transition>
    <p:random/>
  </p:transition>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6626838"/>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3335517"/>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0647903"/>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69213903"/>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0034045"/>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6352157"/>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636526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6100405"/>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596655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45052341"/>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0887224"/>
      </p:ext>
    </p:extLst>
  </p:cSld>
  <p:clrMapOvr>
    <a:masterClrMapping/>
  </p:clrMapOvr>
  <p:transition>
    <p:random/>
  </p:transition>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45349608"/>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76719257"/>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4598423"/>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3256609"/>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4964249"/>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40245245"/>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04896795"/>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7330451"/>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7904867"/>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96467797"/>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4351087"/>
      </p:ext>
    </p:extLst>
  </p:cSld>
  <p:clrMapOvr>
    <a:masterClrMapping/>
  </p:clrMapOvr>
  <p:transition>
    <p:random/>
  </p:transition>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9448587"/>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8315581"/>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4671640"/>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8651412"/>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5817630"/>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4853137"/>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7981050"/>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07533579"/>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3945657"/>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7161511"/>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385418"/>
      </p:ext>
    </p:extLst>
  </p:cSld>
  <p:clrMapOvr>
    <a:masterClrMapping/>
  </p:clrMapOvr>
  <p:transition>
    <p:random/>
  </p:transition>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29540065"/>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86057123"/>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5996955"/>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765484160"/>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2441418"/>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62476009"/>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614126683"/>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08752269"/>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98017228"/>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240252888"/>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5316430"/>
      </p:ext>
    </p:extLst>
  </p:cSld>
  <p:clrMapOvr>
    <a:masterClrMapping/>
  </p:clrMapOvr>
  <p:transition>
    <p:random/>
  </p:transition>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42675182"/>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6788512"/>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3598200"/>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5693937"/>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1390786"/>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0309230"/>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4723790"/>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18392930"/>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408405"/>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42101386"/>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70700"/>
            <a:chOff x="0" y="0"/>
            <a:chExt cx="5770" cy="4328"/>
          </a:xfrm>
        </p:grpSpPr>
        <p:sp>
          <p:nvSpPr>
            <p:cNvPr id="5"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6"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7"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a:solidFill>
                  <a:srgbClr val="2F1311"/>
                </a:solidFill>
              </a:endParaRPr>
            </a:p>
          </p:txBody>
        </p:sp>
        <p:grpSp>
          <p:nvGrpSpPr>
            <p:cNvPr id="8" name="Group 1030"/>
            <p:cNvGrpSpPr>
              <a:grpSpLocks/>
            </p:cNvGrpSpPr>
            <p:nvPr/>
          </p:nvGrpSpPr>
          <p:grpSpPr bwMode="auto">
            <a:xfrm>
              <a:off x="4944" y="-9"/>
              <a:ext cx="816" cy="3984"/>
              <a:chOff x="4944" y="-9"/>
              <a:chExt cx="816" cy="3984"/>
            </a:xfrm>
          </p:grpSpPr>
          <p:grpSp>
            <p:nvGrpSpPr>
              <p:cNvPr id="20" name="Group 1031"/>
              <p:cNvGrpSpPr>
                <a:grpSpLocks/>
              </p:cNvGrpSpPr>
              <p:nvPr userDrawn="1"/>
            </p:nvGrpSpPr>
            <p:grpSpPr bwMode="auto">
              <a:xfrm>
                <a:off x="5280" y="-9"/>
                <a:ext cx="480" cy="1440"/>
                <a:chOff x="5280" y="-9"/>
                <a:chExt cx="480" cy="1440"/>
              </a:xfrm>
            </p:grpSpPr>
            <p:grpSp>
              <p:nvGrpSpPr>
                <p:cNvPr id="41" name="Group 1032"/>
                <p:cNvGrpSpPr>
                  <a:grpSpLocks/>
                </p:cNvGrpSpPr>
                <p:nvPr userDrawn="1"/>
              </p:nvGrpSpPr>
              <p:grpSpPr bwMode="auto">
                <a:xfrm rot="-5400000">
                  <a:off x="5481" y="-8"/>
                  <a:ext cx="179" cy="177"/>
                  <a:chOff x="1706" y="308"/>
                  <a:chExt cx="1739" cy="2575"/>
                </a:xfrm>
              </p:grpSpPr>
              <p:grpSp>
                <p:nvGrpSpPr>
                  <p:cNvPr id="50" name="Group 1033"/>
                  <p:cNvGrpSpPr>
                    <a:grpSpLocks/>
                  </p:cNvGrpSpPr>
                  <p:nvPr/>
                </p:nvGrpSpPr>
                <p:grpSpPr bwMode="auto">
                  <a:xfrm>
                    <a:off x="1706" y="308"/>
                    <a:ext cx="1739" cy="2575"/>
                    <a:chOff x="1706" y="308"/>
                    <a:chExt cx="1739" cy="2575"/>
                  </a:xfrm>
                </p:grpSpPr>
                <p:sp>
                  <p:nvSpPr>
                    <p:cNvPr id="57" name="Freeform 1034"/>
                    <p:cNvSpPr>
                      <a:spLocks/>
                    </p:cNvSpPr>
                    <p:nvPr/>
                  </p:nvSpPr>
                  <p:spPr bwMode="auto">
                    <a:xfrm>
                      <a:off x="2221"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8" name="Freeform 1035"/>
                    <p:cNvSpPr>
                      <a:spLocks/>
                    </p:cNvSpPr>
                    <p:nvPr/>
                  </p:nvSpPr>
                  <p:spPr bwMode="auto">
                    <a:xfrm>
                      <a:off x="1706" y="293"/>
                      <a:ext cx="865" cy="2066"/>
                    </a:xfrm>
                    <a:custGeom>
                      <a:avLst/>
                      <a:gdLst>
                        <a:gd name="T0" fmla="*/ 785 w 865"/>
                        <a:gd name="T1" fmla="*/ 526 h 2071"/>
                        <a:gd name="T2" fmla="*/ 797 w 865"/>
                        <a:gd name="T3" fmla="*/ 346 h 2071"/>
                        <a:gd name="T4" fmla="*/ 863 w 865"/>
                        <a:gd name="T5" fmla="*/ 206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0 h 2071"/>
                        <a:gd name="T24" fmla="*/ 131 w 865"/>
                        <a:gd name="T25" fmla="*/ 586 h 2071"/>
                        <a:gd name="T26" fmla="*/ 173 w 865"/>
                        <a:gd name="T27" fmla="*/ 774 h 2071"/>
                        <a:gd name="T28" fmla="*/ 197 w 865"/>
                        <a:gd name="T29" fmla="*/ 876 h 2071"/>
                        <a:gd name="T30" fmla="*/ 167 w 865"/>
                        <a:gd name="T31" fmla="*/ 978 h 2071"/>
                        <a:gd name="T32" fmla="*/ 65 w 865"/>
                        <a:gd name="T33" fmla="*/ 1112 h 2071"/>
                        <a:gd name="T34" fmla="*/ 17 w 865"/>
                        <a:gd name="T35" fmla="*/ 1286 h 2071"/>
                        <a:gd name="T36" fmla="*/ 5 w 865"/>
                        <a:gd name="T37" fmla="*/ 1534 h 2071"/>
                        <a:gd name="T38" fmla="*/ 47 w 865"/>
                        <a:gd name="T39" fmla="*/ 1732 h 2071"/>
                        <a:gd name="T40" fmla="*/ 131 w 865"/>
                        <a:gd name="T41" fmla="*/ 1878 h 2071"/>
                        <a:gd name="T42" fmla="*/ 299 w 865"/>
                        <a:gd name="T43" fmla="*/ 1968 h 2071"/>
                        <a:gd name="T44" fmla="*/ 425 w 865"/>
                        <a:gd name="T45" fmla="*/ 1962 h 2071"/>
                        <a:gd name="T46" fmla="*/ 467 w 865"/>
                        <a:gd name="T47" fmla="*/ 1974 h 2071"/>
                        <a:gd name="T48" fmla="*/ 497 w 865"/>
                        <a:gd name="T49" fmla="*/ 2046 h 2071"/>
                        <a:gd name="T50" fmla="*/ 497 w 865"/>
                        <a:gd name="T51" fmla="*/ 1944 h 2071"/>
                        <a:gd name="T52" fmla="*/ 557 w 865"/>
                        <a:gd name="T53" fmla="*/ 1762 h 2071"/>
                        <a:gd name="T54" fmla="*/ 617 w 865"/>
                        <a:gd name="T55" fmla="*/ 1642 h 2071"/>
                        <a:gd name="T56" fmla="*/ 581 w 865"/>
                        <a:gd name="T57" fmla="*/ 1684 h 2071"/>
                        <a:gd name="T58" fmla="*/ 515 w 865"/>
                        <a:gd name="T59" fmla="*/ 1804 h 2071"/>
                        <a:gd name="T60" fmla="*/ 407 w 865"/>
                        <a:gd name="T61" fmla="*/ 1884 h 2071"/>
                        <a:gd name="T62" fmla="*/ 269 w 865"/>
                        <a:gd name="T63" fmla="*/ 1878 h 2071"/>
                        <a:gd name="T64" fmla="*/ 179 w 865"/>
                        <a:gd name="T65" fmla="*/ 1798 h 2071"/>
                        <a:gd name="T66" fmla="*/ 113 w 865"/>
                        <a:gd name="T67" fmla="*/ 1624 h 2071"/>
                        <a:gd name="T68" fmla="*/ 107 w 865"/>
                        <a:gd name="T69" fmla="*/ 1382 h 2071"/>
                        <a:gd name="T70" fmla="*/ 137 w 865"/>
                        <a:gd name="T71" fmla="*/ 1178 h 2071"/>
                        <a:gd name="T72" fmla="*/ 203 w 865"/>
                        <a:gd name="T73" fmla="*/ 1058 h 2071"/>
                        <a:gd name="T74" fmla="*/ 323 w 865"/>
                        <a:gd name="T75" fmla="*/ 1014 h 2071"/>
                        <a:gd name="T76" fmla="*/ 509 w 865"/>
                        <a:gd name="T77" fmla="*/ 1064 h 2071"/>
                        <a:gd name="T78" fmla="*/ 611 w 865"/>
                        <a:gd name="T79" fmla="*/ 1112 h 2071"/>
                        <a:gd name="T80" fmla="*/ 665 w 865"/>
                        <a:gd name="T81" fmla="*/ 1088 h 2071"/>
                        <a:gd name="T82" fmla="*/ 659 w 865"/>
                        <a:gd name="T83" fmla="*/ 1034 h 2071"/>
                        <a:gd name="T84" fmla="*/ 611 w 865"/>
                        <a:gd name="T85" fmla="*/ 996 h 2071"/>
                        <a:gd name="T86" fmla="*/ 497 w 865"/>
                        <a:gd name="T87" fmla="*/ 972 h 2071"/>
                        <a:gd name="T88" fmla="*/ 323 w 865"/>
                        <a:gd name="T89" fmla="*/ 888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8 h 2071"/>
                        <a:gd name="T106" fmla="*/ 809 w 865"/>
                        <a:gd name="T107" fmla="*/ 580 h 2071"/>
                        <a:gd name="T108" fmla="*/ 785 w 865"/>
                        <a:gd name="T109" fmla="*/ 526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grpSp>
              <p:sp>
                <p:nvSpPr>
                  <p:cNvPr id="51" name="Oval 1036"/>
                  <p:cNvSpPr>
                    <a:spLocks noChangeArrowheads="1"/>
                  </p:cNvSpPr>
                  <p:nvPr/>
                </p:nvSpPr>
                <p:spPr bwMode="auto">
                  <a:xfrm>
                    <a:off x="2386" y="1341"/>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037"/>
                  <p:cNvSpPr>
                    <a:spLocks/>
                  </p:cNvSpPr>
                  <p:nvPr/>
                </p:nvSpPr>
                <p:spPr bwMode="auto">
                  <a:xfrm>
                    <a:off x="2707" y="65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3" name="Freeform 1038"/>
                  <p:cNvSpPr>
                    <a:spLocks/>
                  </p:cNvSpPr>
                  <p:nvPr/>
                </p:nvSpPr>
                <p:spPr bwMode="auto">
                  <a:xfrm>
                    <a:off x="277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4" name="Freeform 1039"/>
                  <p:cNvSpPr>
                    <a:spLocks/>
                  </p:cNvSpPr>
                  <p:nvPr/>
                </p:nvSpPr>
                <p:spPr bwMode="auto">
                  <a:xfrm>
                    <a:off x="246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5" name="Freeform 1040"/>
                  <p:cNvSpPr>
                    <a:spLocks/>
                  </p:cNvSpPr>
                  <p:nvPr/>
                </p:nvSpPr>
                <p:spPr bwMode="auto">
                  <a:xfrm>
                    <a:off x="190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6" name="Freeform 1041"/>
                  <p:cNvSpPr>
                    <a:spLocks/>
                  </p:cNvSpPr>
                  <p:nvPr/>
                </p:nvSpPr>
                <p:spPr bwMode="auto">
                  <a:xfrm>
                    <a:off x="2085" y="84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grpSp>
            <p:pic>
              <p:nvPicPr>
                <p:cNvPr id="42" name="Picture 10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0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10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10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104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104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104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104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1050"/>
              <p:cNvGrpSpPr>
                <a:grpSpLocks/>
              </p:cNvGrpSpPr>
              <p:nvPr userDrawn="1"/>
            </p:nvGrpSpPr>
            <p:grpSpPr bwMode="auto">
              <a:xfrm>
                <a:off x="4944" y="1008"/>
                <a:ext cx="522" cy="2967"/>
                <a:chOff x="4944" y="1008"/>
                <a:chExt cx="522" cy="2967"/>
              </a:xfrm>
            </p:grpSpPr>
            <p:pic>
              <p:nvPicPr>
                <p:cNvPr id="22" name="Picture 105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105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105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105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105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105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105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105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105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106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106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106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106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106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106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106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106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106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106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0" name="Freeform 1071"/>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1" name="Freeform 1072"/>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a:solidFill>
                  <a:srgbClr val="2F1311"/>
                </a:solidFill>
              </a:endParaRPr>
            </a:p>
          </p:txBody>
        </p:sp>
        <p:sp>
          <p:nvSpPr>
            <p:cNvPr id="12"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4"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5"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1077"/>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7"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18" name="Freeform 1079"/>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a:solidFill>
                  <a:srgbClr val="2F1311"/>
                </a:solidFill>
              </a:endParaRPr>
            </a:p>
          </p:txBody>
        </p:sp>
        <p:sp>
          <p:nvSpPr>
            <p:cNvPr id="19" name="AutoShape 1080"/>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wrap="none" anchor="ctr"/>
            <a:lstStyle/>
            <a:p>
              <a:endParaRPr lang="en-US">
                <a:solidFill>
                  <a:srgbClr val="2F1311"/>
                </a:solidFill>
              </a:endParaRPr>
            </a:p>
          </p:txBody>
        </p:sp>
      </p:grpSp>
      <p:sp>
        <p:nvSpPr>
          <p:cNvPr id="958521" name="Rectangle 1081"/>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958522" name="Rectangle 1082"/>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1083"/>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1084"/>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1085"/>
          <p:cNvSpPr>
            <a:spLocks noGrp="1" noChangeArrowheads="1"/>
          </p:cNvSpPr>
          <p:nvPr>
            <p:ph type="sldNum" sz="quarter" idx="12"/>
          </p:nvPr>
        </p:nvSpPr>
        <p:spPr/>
        <p:txBody>
          <a:bodyPr/>
          <a:lstStyle>
            <a:lvl1pPr>
              <a:defRPr/>
            </a:lvl1pPr>
          </a:lstStyle>
          <a:p>
            <a:pPr>
              <a:defRPr/>
            </a:pPr>
            <a:fld id="{EC2330BA-673A-704D-AD32-87AA8EB90CD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66421602"/>
      </p:ext>
    </p:extLst>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1049999"/>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0247746"/>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0023831"/>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9261736"/>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460038"/>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0505652"/>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7930119"/>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1584789"/>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387395"/>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5995894"/>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2B4D3D9-C385-6049-A6A9-8C8F6BE3313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64817145"/>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88632906"/>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5571030"/>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789136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41773510"/>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9939036"/>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01266374"/>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4477434"/>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324406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3511616257"/>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16916306"/>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8DC4F5D-3AD5-854A-8D00-38C5953F552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785590584"/>
      </p:ext>
    </p:extLst>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18018993"/>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55542534"/>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95464503"/>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19317159"/>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55042847"/>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5509664"/>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91758265"/>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2433433894"/>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68770977"/>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83802927"/>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E7286F02-CC7F-784C-AAF9-DBAA7EAD1AFD}" type="slidenum">
              <a:rPr lang="en-US"/>
              <a:pPr>
                <a:defRPr/>
              </a:pPr>
              <a:t>‹#›</a:t>
            </a:fld>
            <a:endParaRPr lang="en-US"/>
          </a:p>
        </p:txBody>
      </p:sp>
    </p:spTree>
    <p:extLst>
      <p:ext uri="{BB962C8B-B14F-4D97-AF65-F5344CB8AC3E}">
        <p14:creationId xmlns:p14="http://schemas.microsoft.com/office/powerpoint/2010/main" val="18802535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44D399-8C95-724F-BCCD-893A72745149}" type="slidenum">
              <a:rPr lang="en-US"/>
              <a:pPr>
                <a:defRPr/>
              </a:pPr>
              <a:t>‹#›</a:t>
            </a:fld>
            <a:endParaRPr lang="en-US"/>
          </a:p>
        </p:txBody>
      </p:sp>
    </p:spTree>
    <p:extLst>
      <p:ext uri="{BB962C8B-B14F-4D97-AF65-F5344CB8AC3E}">
        <p14:creationId xmlns:p14="http://schemas.microsoft.com/office/powerpoint/2010/main" val="197435918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D3B32581-E980-534A-A6F6-19D79AEA2D4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184621575"/>
      </p:ext>
    </p:extLst>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957659666"/>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82625626"/>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67811270"/>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52842437"/>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8506490"/>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116016527"/>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8746576"/>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3196109"/>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1064690"/>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5750806"/>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C97EE04F-4A0B-8D47-8979-AD493E6C3E2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216128080"/>
      </p:ext>
    </p:extLst>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7414153"/>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077288"/>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6004447"/>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3234966"/>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3188704"/>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6839402"/>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29270395"/>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11212244"/>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7482505"/>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2080912"/>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B8608422-96BB-BB48-9CB8-5E87E40DB9D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291350328"/>
      </p:ext>
    </p:extLst>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4586790"/>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1496204"/>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81989235"/>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1043269"/>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9516980"/>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0417487"/>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4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94736018"/>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74171969"/>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84045829"/>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5235090"/>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CB9ED7F2-6251-224E-AC9D-604C1E6C9BF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7517943"/>
      </p:ext>
    </p:extLst>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32307344"/>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12000774"/>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91973796"/>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99572288"/>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6529235"/>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162829"/>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3004226"/>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707676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441999"/>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027866"/>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F32C132C-706D-CA4F-ADFA-D5909C00463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881012186"/>
      </p:ext>
    </p:extLst>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6805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8636678"/>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5142440"/>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187"/>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84103586"/>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672812346"/>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990805735"/>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69483056"/>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017823530"/>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19927090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4E91B69C-3437-8140-8FB0-CBB9EC7F9CE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27076760"/>
      </p:ext>
    </p:extLst>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98400135"/>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88652629"/>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108735316"/>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71734166"/>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36841983"/>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4884626"/>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1328391"/>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6730523"/>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65945582"/>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8772662"/>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DB9C5B4D-6C69-0A4A-ACA7-B3D52C866A4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38302062"/>
      </p:ext>
    </p:extLst>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4145338"/>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3665714"/>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4653390"/>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487572"/>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5456780"/>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54583838"/>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98488657"/>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6288854"/>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0646899"/>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505210"/>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561FC01C-6758-134D-AA3D-7A4CDDD553E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19176167"/>
      </p:ext>
    </p:extLst>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1627024"/>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831214"/>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0308064"/>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0994300"/>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1419148"/>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3134323"/>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63838964"/>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7692083"/>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88850403"/>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19468350"/>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0B740F4-4D60-F44F-BC91-3DD1A7577E7B}" type="slidenum">
              <a:rPr lang="en-GB"/>
              <a:pPr>
                <a:defRPr/>
              </a:pPr>
              <a:t>‹#›</a:t>
            </a:fld>
            <a:endParaRPr lang="en-GB"/>
          </a:p>
        </p:txBody>
      </p:sp>
    </p:spTree>
    <p:extLst>
      <p:ext uri="{BB962C8B-B14F-4D97-AF65-F5344CB8AC3E}">
        <p14:creationId xmlns:p14="http://schemas.microsoft.com/office/powerpoint/2010/main" val="95406532"/>
      </p:ext>
    </p:extLst>
  </p:cSld>
  <p:clrMapOvr>
    <a:masterClrMapping/>
  </p:clrMapOvr>
  <p:transition>
    <p:random/>
  </p:transition>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79887998"/>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2863493"/>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2957704"/>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9087757"/>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6394831"/>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6191363"/>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043228"/>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3814929"/>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552106"/>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0568249"/>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B746662B-3FC9-144D-96AA-9A6E1204DC66}" type="slidenum">
              <a:rPr lang="en-GB"/>
              <a:pPr>
                <a:defRPr/>
              </a:pPr>
              <a:t>‹#›</a:t>
            </a:fld>
            <a:endParaRPr lang="en-GB"/>
          </a:p>
        </p:txBody>
      </p:sp>
    </p:spTree>
    <p:extLst>
      <p:ext uri="{BB962C8B-B14F-4D97-AF65-F5344CB8AC3E}">
        <p14:creationId xmlns:p14="http://schemas.microsoft.com/office/powerpoint/2010/main" val="4157098221"/>
      </p:ext>
    </p:extLst>
  </p:cSld>
  <p:clrMapOvr>
    <a:masterClrMapping/>
  </p:clrMapOvr>
  <p:transition>
    <p:random/>
  </p:transition>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9906286"/>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2892402"/>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3185082"/>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7966454"/>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64940663"/>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0655248"/>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133088"/>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40461833"/>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40364747"/>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28530692"/>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488189-1688-F945-97AA-60100D8CD00B}" type="slidenum">
              <a:rPr lang="en-US"/>
              <a:pPr>
                <a:defRPr/>
              </a:pPr>
              <a:t>‹#›</a:t>
            </a:fld>
            <a:endParaRPr lang="en-US"/>
          </a:p>
        </p:txBody>
      </p:sp>
    </p:spTree>
    <p:extLst>
      <p:ext uri="{BB962C8B-B14F-4D97-AF65-F5344CB8AC3E}">
        <p14:creationId xmlns:p14="http://schemas.microsoft.com/office/powerpoint/2010/main" val="118146323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33648BBB-CB12-0341-AA17-3D8DD21E6FCC}" type="slidenum">
              <a:rPr lang="en-GB"/>
              <a:pPr>
                <a:defRPr/>
              </a:pPr>
              <a:t>‹#›</a:t>
            </a:fld>
            <a:endParaRPr lang="en-GB"/>
          </a:p>
        </p:txBody>
      </p:sp>
    </p:spTree>
    <p:extLst>
      <p:ext uri="{BB962C8B-B14F-4D97-AF65-F5344CB8AC3E}">
        <p14:creationId xmlns:p14="http://schemas.microsoft.com/office/powerpoint/2010/main" val="4247306054"/>
      </p:ext>
    </p:extLst>
  </p:cSld>
  <p:clrMapOvr>
    <a:masterClrMapping/>
  </p:clrMapOvr>
  <p:transition>
    <p:random/>
  </p:transition>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74590173"/>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24406569"/>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22611903"/>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28901922"/>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44262767"/>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9689912"/>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62528277"/>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0442809"/>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4863495"/>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1962023"/>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7AF06255-2079-6948-8D27-B57A4A8A59BE}" type="slidenum">
              <a:rPr lang="en-GB"/>
              <a:pPr>
                <a:defRPr/>
              </a:pPr>
              <a:t>‹#›</a:t>
            </a:fld>
            <a:endParaRPr lang="en-GB"/>
          </a:p>
        </p:txBody>
      </p:sp>
    </p:spTree>
    <p:extLst>
      <p:ext uri="{BB962C8B-B14F-4D97-AF65-F5344CB8AC3E}">
        <p14:creationId xmlns:p14="http://schemas.microsoft.com/office/powerpoint/2010/main" val="1528616921"/>
      </p:ext>
    </p:extLst>
  </p:cSld>
  <p:clrMapOvr>
    <a:masterClrMapping/>
  </p:clrMapOvr>
  <p:transition>
    <p:random/>
  </p:transition>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053303"/>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4421627"/>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10135062"/>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3045577"/>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2440454"/>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80510953"/>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7654393"/>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3165331"/>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619015"/>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378672"/>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25CB6A9C-9DD2-8246-B47A-B3139FFBD6DE}" type="slidenum">
              <a:rPr lang="en-GB"/>
              <a:pPr>
                <a:defRPr/>
              </a:pPr>
              <a:t>‹#›</a:t>
            </a:fld>
            <a:endParaRPr lang="en-GB"/>
          </a:p>
        </p:txBody>
      </p:sp>
    </p:spTree>
    <p:extLst>
      <p:ext uri="{BB962C8B-B14F-4D97-AF65-F5344CB8AC3E}">
        <p14:creationId xmlns:p14="http://schemas.microsoft.com/office/powerpoint/2010/main" val="4189361263"/>
      </p:ext>
    </p:extLst>
  </p:cSld>
  <p:clrMapOvr>
    <a:masterClrMapping/>
  </p:clrMapOvr>
  <p:transition>
    <p:random/>
  </p:transition>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26427604"/>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3445156"/>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4199762"/>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19336981"/>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5144048"/>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6380863"/>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65013417"/>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7366728"/>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1472792"/>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3923058"/>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39AAFABE-9212-6543-B9A7-A51D8D6F1810}" type="slidenum">
              <a:rPr lang="en-GB"/>
              <a:pPr>
                <a:defRPr/>
              </a:pPr>
              <a:t>‹#›</a:t>
            </a:fld>
            <a:endParaRPr lang="en-GB"/>
          </a:p>
        </p:txBody>
      </p:sp>
    </p:spTree>
    <p:extLst>
      <p:ext uri="{BB962C8B-B14F-4D97-AF65-F5344CB8AC3E}">
        <p14:creationId xmlns:p14="http://schemas.microsoft.com/office/powerpoint/2010/main" val="2657749234"/>
      </p:ext>
    </p:extLst>
  </p:cSld>
  <p:clrMapOvr>
    <a:masterClrMapping/>
  </p:clrMapOvr>
  <p:transition>
    <p:random/>
  </p:transition>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432263"/>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44554810"/>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057826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2327856"/>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3213299"/>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25170725"/>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42662957"/>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5237235"/>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0960691"/>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92208939"/>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21AC43C8-DAA3-D24B-BCBA-72033109743E}" type="slidenum">
              <a:rPr lang="en-GB"/>
              <a:pPr>
                <a:defRPr/>
              </a:pPr>
              <a:t>‹#›</a:t>
            </a:fld>
            <a:endParaRPr lang="en-GB"/>
          </a:p>
        </p:txBody>
      </p:sp>
    </p:spTree>
    <p:extLst>
      <p:ext uri="{BB962C8B-B14F-4D97-AF65-F5344CB8AC3E}">
        <p14:creationId xmlns:p14="http://schemas.microsoft.com/office/powerpoint/2010/main" val="2040142236"/>
      </p:ext>
    </p:extLst>
  </p:cSld>
  <p:clrMapOvr>
    <a:masterClrMapping/>
  </p:clrMapOvr>
  <p:transition>
    <p:random/>
  </p:transition>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67521163"/>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3381297"/>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7545330"/>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8560678"/>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12796975"/>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9873477"/>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6155106"/>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900520"/>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5130098"/>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82330160"/>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731BF99-C918-0546-8A4B-19BB0AC5092E}" type="slidenum">
              <a:rPr lang="en-GB"/>
              <a:pPr>
                <a:defRPr/>
              </a:pPr>
              <a:t>‹#›</a:t>
            </a:fld>
            <a:endParaRPr lang="en-GB"/>
          </a:p>
        </p:txBody>
      </p:sp>
    </p:spTree>
    <p:extLst>
      <p:ext uri="{BB962C8B-B14F-4D97-AF65-F5344CB8AC3E}">
        <p14:creationId xmlns:p14="http://schemas.microsoft.com/office/powerpoint/2010/main" val="3435923174"/>
      </p:ext>
    </p:extLst>
  </p:cSld>
  <p:clrMapOvr>
    <a:masterClrMapping/>
  </p:clrMapOvr>
  <p:transition>
    <p:random/>
  </p:transition>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29509682"/>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416355573"/>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type="tx">
  <p:cSld name="54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0310470"/>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87472650"/>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160402825"/>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30614338"/>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41799724"/>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46347513"/>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030288576"/>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61746968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42574201-94A0-4543-BD97-7E98764937DD}" type="slidenum">
              <a:rPr lang="en-GB"/>
              <a:pPr>
                <a:defRPr/>
              </a:pPr>
              <a:t>‹#›</a:t>
            </a:fld>
            <a:endParaRPr lang="en-GB"/>
          </a:p>
        </p:txBody>
      </p:sp>
    </p:spTree>
    <p:extLst>
      <p:ext uri="{BB962C8B-B14F-4D97-AF65-F5344CB8AC3E}">
        <p14:creationId xmlns:p14="http://schemas.microsoft.com/office/powerpoint/2010/main" val="1336822974"/>
      </p:ext>
    </p:extLst>
  </p:cSld>
  <p:clrMapOvr>
    <a:masterClrMapping/>
  </p:clrMapOvr>
  <p:transition>
    <p:random/>
  </p:transition>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1874153"/>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8449520"/>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92453904"/>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3732526"/>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16839485"/>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33511624"/>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9204648"/>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78195344"/>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2168828"/>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5264628"/>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8EBB243-0AC0-284A-BEAB-44B30CD7C45E}" type="slidenum">
              <a:rPr lang="en-GB"/>
              <a:pPr>
                <a:defRPr/>
              </a:pPr>
              <a:t>‹#›</a:t>
            </a:fld>
            <a:endParaRPr lang="en-GB"/>
          </a:p>
        </p:txBody>
      </p:sp>
    </p:spTree>
    <p:extLst>
      <p:ext uri="{BB962C8B-B14F-4D97-AF65-F5344CB8AC3E}">
        <p14:creationId xmlns:p14="http://schemas.microsoft.com/office/powerpoint/2010/main" val="2129850168"/>
      </p:ext>
    </p:extLst>
  </p:cSld>
  <p:clrMapOvr>
    <a:masterClrMapping/>
  </p:clrMapOvr>
  <p:transition>
    <p:random/>
  </p:transition>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83238637"/>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5835307"/>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62199102"/>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6411207"/>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7572159"/>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193592"/>
      </p:ext>
    </p:extLst>
  </p:cSld>
  <p:clrMapOvr>
    <a:masterClrMapping/>
  </p:clrMapOvr>
  <p:transition spd="med"/>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6960181"/>
      </p:ext>
    </p:extLst>
  </p:cSld>
  <p:clrMapOvr>
    <a:masterClrMapping/>
  </p:clrMapOvr>
  <p:transition spd="med"/>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45536233"/>
      </p:ext>
    </p:extLst>
  </p:cSld>
  <p:clrMapOvr>
    <a:masterClrMapping/>
  </p:clrMapOvr>
  <p:transition spd="med"/>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7762911"/>
      </p:ext>
    </p:extLst>
  </p:cSld>
  <p:clrMapOvr>
    <a:masterClrMapping/>
  </p:clrMapOvr>
  <p:transition spd="med"/>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0239166"/>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1404055-4CDE-CD4C-A5CA-96E9FDBE0EC8}" type="slidenum">
              <a:rPr lang="en-GB"/>
              <a:pPr>
                <a:defRPr/>
              </a:pPr>
              <a:t>‹#›</a:t>
            </a:fld>
            <a:endParaRPr lang="en-GB"/>
          </a:p>
        </p:txBody>
      </p:sp>
    </p:spTree>
    <p:extLst>
      <p:ext uri="{BB962C8B-B14F-4D97-AF65-F5344CB8AC3E}">
        <p14:creationId xmlns:p14="http://schemas.microsoft.com/office/powerpoint/2010/main" val="3900323928"/>
      </p:ext>
    </p:extLst>
  </p:cSld>
  <p:clrMapOvr>
    <a:masterClrMapping/>
  </p:clrMapOvr>
  <p:transition>
    <p:random/>
  </p:transition>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7743246"/>
      </p:ext>
    </p:extLst>
  </p:cSld>
  <p:clrMapOvr>
    <a:masterClrMapping/>
  </p:clrMapOvr>
  <p:transition spd="med"/>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6517353"/>
      </p:ext>
    </p:extLst>
  </p:cSld>
  <p:clrMapOvr>
    <a:masterClrMapping/>
  </p:clrMapOvr>
  <p:transition spd="med"/>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2827746"/>
      </p:ext>
    </p:extLst>
  </p:cSld>
  <p:clrMapOvr>
    <a:masterClrMapping/>
  </p:clrMapOvr>
  <p:transition spd="med"/>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9402938"/>
      </p:ext>
    </p:extLst>
  </p:cSld>
  <p:clrMapOvr>
    <a:masterClrMapping/>
  </p:clrMapOvr>
  <p:transition spd="med"/>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8032409"/>
      </p:ext>
    </p:extLst>
  </p:cSld>
  <p:clrMapOvr>
    <a:masterClrMapping/>
  </p:clrMapOvr>
  <p:transition spd="med"/>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5105392"/>
      </p:ext>
    </p:extLst>
  </p:cSld>
  <p:clrMapOvr>
    <a:masterClrMapping/>
  </p:clrMapOvr>
  <p:transition spd="med"/>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00976478"/>
      </p:ext>
    </p:extLst>
  </p:cSld>
  <p:clrMapOvr>
    <a:masterClrMapping/>
  </p:clrMapOvr>
  <p:transition spd="med"/>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85134316"/>
      </p:ext>
    </p:extLst>
  </p:cSld>
  <p:clrMapOvr>
    <a:masterClrMapping/>
  </p:clrMapOvr>
  <p:transition spd="med"/>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65205415"/>
      </p:ext>
    </p:extLst>
  </p:cSld>
  <p:clrMapOvr>
    <a:masterClrMapping/>
  </p:clrMapOvr>
  <p:transition spd="med"/>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075245381"/>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6CC9FB-F159-2C49-BF36-E4ADA383CD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4809571"/>
      </p:ext>
    </p:extLst>
  </p:cSld>
  <p:clrMapOvr>
    <a:masterClrMapping/>
  </p:clrMapOvr>
  <p:transition>
    <p:random/>
  </p:transition>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679853661"/>
      </p:ext>
    </p:extLst>
  </p:cSld>
  <p:clrMapOvr>
    <a:masterClrMapping/>
  </p:clrMapOvr>
  <p:transition spd="med"/>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661815406"/>
      </p:ext>
    </p:extLst>
  </p:cSld>
  <p:clrMapOvr>
    <a:masterClrMapping/>
  </p:clrMapOvr>
  <p:transition spd="med"/>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90478666"/>
      </p:ext>
    </p:extLst>
  </p:cSld>
  <p:clrMapOvr>
    <a:masterClrMapping/>
  </p:clrMapOvr>
  <p:transition spd="med"/>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97094404"/>
      </p:ext>
    </p:extLst>
  </p:cSld>
  <p:clrMapOvr>
    <a:masterClrMapping/>
  </p:clrMapOvr>
  <p:transition spd="med"/>
</p:sldLayout>
</file>

<file path=ppt/slideLayouts/slideLayout2194.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039856499"/>
      </p:ext>
    </p:extLst>
  </p:cSld>
  <p:clrMapOvr>
    <a:masterClrMapping/>
  </p:clrMapOvr>
  <p:transition spd="med"/>
</p:sldLayout>
</file>

<file path=ppt/slideLayouts/slideLayout2195.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384626592"/>
      </p:ext>
    </p:extLst>
  </p:cSld>
  <p:clrMapOvr>
    <a:masterClrMapping/>
  </p:clrMapOvr>
  <p:transition spd="med"/>
</p:sldLayout>
</file>

<file path=ppt/slideLayouts/slideLayout219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48333110"/>
      </p:ext>
    </p:extLst>
  </p:cSld>
  <p:clrMapOvr>
    <a:masterClrMapping/>
  </p:clrMapOvr>
  <p:transition spd="med"/>
</p:sldLayout>
</file>

<file path=ppt/slideLayouts/slideLayout219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17575206"/>
      </p:ext>
    </p:extLst>
  </p:cSld>
  <p:clrMapOvr>
    <a:masterClrMapping/>
  </p:clrMapOvr>
  <p:transition spd="med"/>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0978315"/>
      </p:ext>
    </p:extLst>
  </p:cSld>
  <p:clrMapOvr>
    <a:masterClrMapping/>
  </p:clrMapOvr>
  <p:transition spd="med"/>
</p:sldLayout>
</file>

<file path=ppt/slideLayouts/slideLayout2199.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95608089"/>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4895D-4F8A-724F-8237-FB0EAF840614}" type="slidenum">
              <a:rPr lang="en-US"/>
              <a:pPr>
                <a:defRPr/>
              </a:pPr>
              <a:t>‹#›</a:t>
            </a:fld>
            <a:endParaRPr lang="en-US"/>
          </a:p>
        </p:txBody>
      </p:sp>
    </p:spTree>
    <p:extLst>
      <p:ext uri="{BB962C8B-B14F-4D97-AF65-F5344CB8AC3E}">
        <p14:creationId xmlns:p14="http://schemas.microsoft.com/office/powerpoint/2010/main" val="171030593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8C1072-3716-A841-AF40-BB87377A98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66352494"/>
      </p:ext>
    </p:extLst>
  </p:cSld>
  <p:clrMapOvr>
    <a:masterClrMapping/>
  </p:clrMapOvr>
  <p:transition>
    <p:random/>
  </p:transition>
</p:sldLayout>
</file>

<file path=ppt/slideLayouts/slideLayout2200.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68408494"/>
      </p:ext>
    </p:extLst>
  </p:cSld>
  <p:clrMapOvr>
    <a:masterClrMapping/>
  </p:clrMapOvr>
  <p:transition spd="med"/>
</p:sldLayout>
</file>

<file path=ppt/slideLayouts/slideLayout2201.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7290177"/>
      </p:ext>
    </p:extLst>
  </p:cSld>
  <p:clrMapOvr>
    <a:masterClrMapping/>
  </p:clrMapOvr>
  <p:transition spd="med"/>
</p:sldLayout>
</file>

<file path=ppt/slideLayouts/slideLayout220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2250755"/>
      </p:ext>
    </p:extLst>
  </p:cSld>
  <p:clrMapOvr>
    <a:masterClrMapping/>
  </p:clrMapOvr>
  <p:transition spd="med"/>
</p:sldLayout>
</file>

<file path=ppt/slideLayouts/slideLayout2203.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58510742"/>
      </p:ext>
    </p:extLst>
  </p:cSld>
  <p:clrMapOvr>
    <a:masterClrMapping/>
  </p:clrMapOvr>
  <p:transition spd="med"/>
</p:sldLayout>
</file>

<file path=ppt/slideLayouts/slideLayout2204.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7165493"/>
      </p:ext>
    </p:extLst>
  </p:cSld>
  <p:clrMapOvr>
    <a:masterClrMapping/>
  </p:clrMapOvr>
  <p:transition spd="med"/>
</p:sldLayout>
</file>

<file path=ppt/slideLayouts/slideLayout2205.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5972801"/>
      </p:ext>
    </p:extLst>
  </p:cSld>
  <p:clrMapOvr>
    <a:masterClrMapping/>
  </p:clrMapOvr>
  <p:transition spd="med"/>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19963117"/>
      </p:ext>
    </p:extLst>
  </p:cSld>
  <p:clrMapOvr>
    <a:masterClrMapping/>
  </p:clrMapOvr>
  <p:transition spd="med"/>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37948863"/>
      </p:ext>
    </p:extLst>
  </p:cSld>
  <p:clrMapOvr>
    <a:masterClrMapping/>
  </p:clrMapOvr>
  <p:transition spd="med"/>
</p:sldLayout>
</file>

<file path=ppt/slideLayouts/slideLayout2208.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49883632"/>
      </p:ext>
    </p:extLst>
  </p:cSld>
  <p:clrMapOvr>
    <a:masterClrMapping/>
  </p:clrMapOvr>
  <p:transition spd="med"/>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12487932"/>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20AA1-7F27-544F-9B3D-D66706DE66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6759385"/>
      </p:ext>
    </p:extLst>
  </p:cSld>
  <p:clrMapOvr>
    <a:masterClrMapping/>
  </p:clrMapOvr>
  <p:transition>
    <p:random/>
  </p:transition>
</p:sldLayout>
</file>

<file path=ppt/slideLayouts/slideLayout2210.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02741945"/>
      </p:ext>
    </p:extLst>
  </p:cSld>
  <p:clrMapOvr>
    <a:masterClrMapping/>
  </p:clrMapOvr>
  <p:transition spd="med"/>
</p:sldLayout>
</file>

<file path=ppt/slideLayouts/slideLayout221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7398139"/>
      </p:ext>
    </p:extLst>
  </p:cSld>
  <p:clrMapOvr>
    <a:masterClrMapping/>
  </p:clrMapOvr>
  <p:transition spd="med"/>
</p:sldLayout>
</file>

<file path=ppt/slideLayouts/slideLayout2212.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784984247"/>
      </p:ext>
    </p:extLst>
  </p:cSld>
  <p:clrMapOvr>
    <a:masterClrMapping/>
  </p:clrMapOvr>
  <p:transition spd="med"/>
</p:sldLayout>
</file>

<file path=ppt/slideLayouts/slideLayout2213.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341296689"/>
      </p:ext>
    </p:extLst>
  </p:cSld>
  <p:clrMapOvr>
    <a:masterClrMapping/>
  </p:clrMapOvr>
  <p:transition spd="med"/>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58383634"/>
      </p:ext>
    </p:extLst>
  </p:cSld>
  <p:clrMapOvr>
    <a:masterClrMapping/>
  </p:clrMapOvr>
  <p:transition spd="med"/>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43298337"/>
      </p:ext>
    </p:extLst>
  </p:cSld>
  <p:clrMapOvr>
    <a:masterClrMapping/>
  </p:clrMapOvr>
  <p:transition spd="med"/>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1141779"/>
      </p:ext>
    </p:extLst>
  </p:cSld>
  <p:clrMapOvr>
    <a:masterClrMapping/>
  </p:clrMapOvr>
  <p:transition spd="med"/>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895096"/>
      </p:ext>
    </p:extLst>
  </p:cSld>
  <p:clrMapOvr>
    <a:masterClrMapping/>
  </p:clrMapOvr>
  <p:transition spd="med"/>
</p:sldLayout>
</file>

<file path=ppt/slideLayouts/slideLayout2218.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658202"/>
      </p:ext>
    </p:extLst>
  </p:cSld>
  <p:clrMapOvr>
    <a:masterClrMapping/>
  </p:clrMapOvr>
  <p:transition spd="med"/>
</p:sldLayout>
</file>

<file path=ppt/slideLayouts/slideLayout2219.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66557440"/>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DD068F-8ACC-2B43-A001-A1B21A4B15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74359992"/>
      </p:ext>
    </p:extLst>
  </p:cSld>
  <p:clrMapOvr>
    <a:masterClrMapping/>
  </p:clrMapOvr>
  <p:transition>
    <p:random/>
  </p:transition>
</p:sldLayout>
</file>

<file path=ppt/slideLayouts/slideLayout222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3002544"/>
      </p:ext>
    </p:extLst>
  </p:cSld>
  <p:clrMapOvr>
    <a:masterClrMapping/>
  </p:clrMapOvr>
  <p:transition spd="med"/>
</p:sldLayout>
</file>

<file path=ppt/slideLayouts/slideLayout2221.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86234525"/>
      </p:ext>
    </p:extLst>
  </p:cSld>
  <p:clrMapOvr>
    <a:masterClrMapping/>
  </p:clrMapOvr>
  <p:transition spd="med"/>
</p:sldLayout>
</file>

<file path=ppt/slideLayouts/slideLayout2222.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0252351"/>
      </p:ext>
    </p:extLst>
  </p:cSld>
  <p:clrMapOvr>
    <a:masterClrMapping/>
  </p:clrMapOvr>
  <p:transition spd="med"/>
</p:sldLayout>
</file>

<file path=ppt/slideLayouts/slideLayout2223.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155232"/>
      </p:ext>
    </p:extLst>
  </p:cSld>
  <p:clrMapOvr>
    <a:masterClrMapping/>
  </p:clrMapOvr>
  <p:transition spd="med"/>
</p:sldLayout>
</file>

<file path=ppt/slideLayouts/slideLayout222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73295694"/>
      </p:ext>
    </p:extLst>
  </p:cSld>
  <p:clrMapOvr>
    <a:masterClrMapping/>
  </p:clrMapOvr>
  <p:transition spd="med"/>
</p:sldLayout>
</file>

<file path=ppt/slideLayouts/slideLayout2225.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5389417"/>
      </p:ext>
    </p:extLst>
  </p:cSld>
  <p:clrMapOvr>
    <a:masterClrMapping/>
  </p:clrMapOvr>
  <p:transition spd="med"/>
</p:sldLayout>
</file>

<file path=ppt/slideLayouts/slideLayout2226.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73890054"/>
      </p:ext>
    </p:extLst>
  </p:cSld>
  <p:clrMapOvr>
    <a:masterClrMapping/>
  </p:clrMapOvr>
  <p:transition spd="med"/>
</p:sldLayout>
</file>

<file path=ppt/slideLayouts/slideLayout2227.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47253573"/>
      </p:ext>
    </p:extLst>
  </p:cSld>
  <p:clrMapOvr>
    <a:masterClrMapping/>
  </p:clrMapOvr>
  <p:transition spd="med"/>
</p:sldLayout>
</file>

<file path=ppt/slideLayouts/slideLayout2228.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57544014"/>
      </p:ext>
    </p:extLst>
  </p:cSld>
  <p:clrMapOvr>
    <a:masterClrMapping/>
  </p:clrMapOvr>
  <p:transition spd="med"/>
</p:sldLayout>
</file>

<file path=ppt/slideLayouts/slideLayout222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0891717"/>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67ABD0-CE34-7F45-B47E-D3DB0F5956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7288452"/>
      </p:ext>
    </p:extLst>
  </p:cSld>
  <p:clrMapOvr>
    <a:masterClrMapping/>
  </p:clrMapOvr>
  <p:transition>
    <p:random/>
  </p:transition>
</p:sldLayout>
</file>

<file path=ppt/slideLayouts/slideLayout2230.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8714904"/>
      </p:ext>
    </p:extLst>
  </p:cSld>
  <p:clrMapOvr>
    <a:masterClrMapping/>
  </p:clrMapOvr>
  <p:transition spd="med"/>
</p:sldLayout>
</file>

<file path=ppt/slideLayouts/slideLayout2231.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3483970"/>
      </p:ext>
    </p:extLst>
  </p:cSld>
  <p:clrMapOvr>
    <a:masterClrMapping/>
  </p:clrMapOvr>
  <p:transition spd="med"/>
</p:sldLayout>
</file>

<file path=ppt/slideLayouts/slideLayout2232.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34312654"/>
      </p:ext>
    </p:extLst>
  </p:cSld>
  <p:clrMapOvr>
    <a:masterClrMapping/>
  </p:clrMapOvr>
  <p:transition spd="med"/>
</p:sldLayout>
</file>

<file path=ppt/slideLayouts/slideLayout2233.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85238821"/>
      </p:ext>
    </p:extLst>
  </p:cSld>
  <p:clrMapOvr>
    <a:masterClrMapping/>
  </p:clrMapOvr>
  <p:transition spd="med"/>
</p:sldLayout>
</file>

<file path=ppt/slideLayouts/slideLayout2234.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508367"/>
      </p:ext>
    </p:extLst>
  </p:cSld>
  <p:clrMapOvr>
    <a:masterClrMapping/>
  </p:clrMapOvr>
  <p:transition spd="med"/>
</p:sldLayout>
</file>

<file path=ppt/slideLayouts/slideLayout2235.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31633970"/>
      </p:ext>
    </p:extLst>
  </p:cSld>
  <p:clrMapOvr>
    <a:masterClrMapping/>
  </p:clrMapOvr>
  <p:transition spd="med"/>
</p:sldLayout>
</file>

<file path=ppt/slideLayouts/slideLayout2236.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9415236"/>
      </p:ext>
    </p:extLst>
  </p:cSld>
  <p:clrMapOvr>
    <a:masterClrMapping/>
  </p:clrMapOvr>
  <p:transition spd="med"/>
</p:sldLayout>
</file>

<file path=ppt/slideLayouts/slideLayout2237.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3100610"/>
      </p:ext>
    </p:extLst>
  </p:cSld>
  <p:clrMapOvr>
    <a:masterClrMapping/>
  </p:clrMapOvr>
  <p:transition spd="med"/>
</p:sldLayout>
</file>

<file path=ppt/slideLayouts/slideLayout2238.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8719429"/>
      </p:ext>
    </p:extLst>
  </p:cSld>
  <p:clrMapOvr>
    <a:masterClrMapping/>
  </p:clrMapOvr>
  <p:transition spd="med"/>
</p:sldLayout>
</file>

<file path=ppt/slideLayouts/slideLayout2239.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80538327"/>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57BF9E5-C8D1-C143-BE44-4A673615FB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9720590"/>
      </p:ext>
    </p:extLst>
  </p:cSld>
  <p:clrMapOvr>
    <a:masterClrMapping/>
  </p:clrMapOvr>
  <p:transition>
    <p:random/>
  </p:transition>
</p:sldLayout>
</file>

<file path=ppt/slideLayouts/slideLayout2240.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5808582"/>
      </p:ext>
    </p:extLst>
  </p:cSld>
  <p:clrMapOvr>
    <a:masterClrMapping/>
  </p:clrMapOvr>
  <p:transition spd="med"/>
</p:sldLayout>
</file>

<file path=ppt/slideLayouts/slideLayout2241.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19061103"/>
      </p:ext>
    </p:extLst>
  </p:cSld>
  <p:clrMapOvr>
    <a:masterClrMapping/>
  </p:clrMapOvr>
  <p:transition spd="med"/>
</p:sldLayout>
</file>

<file path=ppt/slideLayouts/slideLayout2242.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77538030"/>
      </p:ext>
    </p:extLst>
  </p:cSld>
  <p:clrMapOvr>
    <a:masterClrMapping/>
  </p:clrMapOvr>
  <p:transition spd="med"/>
</p:sldLayout>
</file>

<file path=ppt/slideLayouts/slideLayout2243.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598020"/>
      </p:ext>
    </p:extLst>
  </p:cSld>
  <p:clrMapOvr>
    <a:masterClrMapping/>
  </p:clrMapOvr>
  <p:transition spd="med"/>
</p:sldLayout>
</file>

<file path=ppt/slideLayouts/slideLayout2244.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14015946"/>
      </p:ext>
    </p:extLst>
  </p:cSld>
  <p:clrMapOvr>
    <a:masterClrMapping/>
  </p:clrMapOvr>
  <p:transition spd="med"/>
</p:sldLayout>
</file>

<file path=ppt/slideLayouts/slideLayout2245.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5290094"/>
      </p:ext>
    </p:extLst>
  </p:cSld>
  <p:clrMapOvr>
    <a:masterClrMapping/>
  </p:clrMapOvr>
  <p:transition spd="med"/>
</p:sldLayout>
</file>

<file path=ppt/slideLayouts/slideLayout2246.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3656571"/>
      </p:ext>
    </p:extLst>
  </p:cSld>
  <p:clrMapOvr>
    <a:masterClrMapping/>
  </p:clrMapOvr>
  <p:transition spd="med"/>
</p:sldLayout>
</file>

<file path=ppt/slideLayouts/slideLayout2247.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63410440"/>
      </p:ext>
    </p:extLst>
  </p:cSld>
  <p:clrMapOvr>
    <a:masterClrMapping/>
  </p:clrMapOvr>
  <p:transition spd="med"/>
</p:sldLayout>
</file>

<file path=ppt/slideLayouts/slideLayout2248.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0955225"/>
      </p:ext>
    </p:extLst>
  </p:cSld>
  <p:clrMapOvr>
    <a:masterClrMapping/>
  </p:clrMapOvr>
  <p:transition spd="med"/>
</p:sldLayout>
</file>

<file path=ppt/slideLayouts/slideLayout2249.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6900085"/>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5B0C94-9EDA-154E-93CB-87052FC1E3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11472398"/>
      </p:ext>
    </p:extLst>
  </p:cSld>
  <p:clrMapOvr>
    <a:masterClrMapping/>
  </p:clrMapOvr>
  <p:transition>
    <p:random/>
  </p:transition>
</p:sldLayout>
</file>

<file path=ppt/slideLayouts/slideLayout2250.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69262"/>
      </p:ext>
    </p:extLst>
  </p:cSld>
  <p:clrMapOvr>
    <a:masterClrMapping/>
  </p:clrMapOvr>
  <p:transition spd="med"/>
</p:sldLayout>
</file>

<file path=ppt/slideLayouts/slideLayout2251.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0489920"/>
      </p:ext>
    </p:extLst>
  </p:cSld>
  <p:clrMapOvr>
    <a:masterClrMapping/>
  </p:clrMapOvr>
  <p:transition spd="med"/>
</p:sldLayout>
</file>

<file path=ppt/slideLayouts/slideLayout2252.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7690177"/>
      </p:ext>
    </p:extLst>
  </p:cSld>
  <p:clrMapOvr>
    <a:masterClrMapping/>
  </p:clrMapOvr>
  <p:transition spd="med"/>
</p:sldLayout>
</file>

<file path=ppt/slideLayouts/slideLayout2253.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25583"/>
      </p:ext>
    </p:extLst>
  </p:cSld>
  <p:clrMapOvr>
    <a:masterClrMapping/>
  </p:clrMapOvr>
  <p:transition spd="med"/>
</p:sldLayout>
</file>

<file path=ppt/slideLayouts/slideLayout2254.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9244681"/>
      </p:ext>
    </p:extLst>
  </p:cSld>
  <p:clrMapOvr>
    <a:masterClrMapping/>
  </p:clrMapOvr>
  <p:transition spd="med"/>
</p:sldLayout>
</file>

<file path=ppt/slideLayouts/slideLayout2255.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7616299"/>
      </p:ext>
    </p:extLst>
  </p:cSld>
  <p:clrMapOvr>
    <a:masterClrMapping/>
  </p:clrMapOvr>
  <p:transition spd="med"/>
</p:sldLayout>
</file>

<file path=ppt/slideLayouts/slideLayout225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499110"/>
      </p:ext>
    </p:extLst>
  </p:cSld>
  <p:clrMapOvr>
    <a:masterClrMapping/>
  </p:clrMapOvr>
  <p:transition spd="med"/>
</p:sldLayout>
</file>

<file path=ppt/slideLayouts/slideLayout2257.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5345333"/>
      </p:ext>
    </p:extLst>
  </p:cSld>
  <p:clrMapOvr>
    <a:masterClrMapping/>
  </p:clrMapOvr>
  <p:transition spd="med"/>
</p:sldLayout>
</file>

<file path=ppt/slideLayouts/slideLayout2258.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947948"/>
      </p:ext>
    </p:extLst>
  </p:cSld>
  <p:clrMapOvr>
    <a:masterClrMapping/>
  </p:clrMapOvr>
  <p:transition spd="med"/>
</p:sldLayout>
</file>

<file path=ppt/slideLayouts/slideLayout2259.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0845683"/>
      </p:ext>
    </p:extLst>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1ABADC-9367-6D47-ADFE-E24DE263C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0226234"/>
      </p:ext>
    </p:extLst>
  </p:cSld>
  <p:clrMapOvr>
    <a:masterClrMapping/>
  </p:clrMapOvr>
  <p:transition>
    <p:random/>
  </p:transition>
</p:sldLayout>
</file>

<file path=ppt/slideLayouts/slideLayout2260.xml><?xml version="1.0" encoding="utf-8"?>
<p:sldLayout xmlns:a="http://schemas.openxmlformats.org/drawingml/2006/main" xmlns:r="http://schemas.openxmlformats.org/officeDocument/2006/relationships" xmlns:p="http://schemas.openxmlformats.org/presentationml/2006/main" showMasterSp="0" type="tx">
  <p:cSld name="66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93886670"/>
      </p:ext>
    </p:extLst>
  </p:cSld>
  <p:clrMapOvr>
    <a:masterClrMapping/>
  </p:clrMapOvr>
  <p:transition spd="med"/>
</p:sldLayout>
</file>

<file path=ppt/slideLayouts/slideLayout2261.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69784484"/>
      </p:ext>
    </p:extLst>
  </p:cSld>
  <p:clrMapOvr>
    <a:masterClrMapping/>
  </p:clrMapOvr>
  <p:transition spd="med"/>
</p:sldLayout>
</file>

<file path=ppt/slideLayouts/slideLayout2262.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72194816"/>
      </p:ext>
    </p:extLst>
  </p:cSld>
  <p:clrMapOvr>
    <a:masterClrMapping/>
  </p:clrMapOvr>
  <p:transition spd="med"/>
</p:sldLayout>
</file>

<file path=ppt/slideLayouts/slideLayout2263.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2880503"/>
      </p:ext>
    </p:extLst>
  </p:cSld>
  <p:clrMapOvr>
    <a:masterClrMapping/>
  </p:clrMapOvr>
  <p:transition spd="med"/>
</p:sldLayout>
</file>

<file path=ppt/slideLayouts/slideLayout2264.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8143617"/>
      </p:ext>
    </p:extLst>
  </p:cSld>
  <p:clrMapOvr>
    <a:masterClrMapping/>
  </p:clrMapOvr>
  <p:transition spd="med"/>
</p:sldLayout>
</file>

<file path=ppt/slideLayouts/slideLayout2265.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8191263"/>
      </p:ext>
    </p:extLst>
  </p:cSld>
  <p:clrMapOvr>
    <a:masterClrMapping/>
  </p:clrMapOvr>
  <p:transition spd="med"/>
</p:sldLayout>
</file>

<file path=ppt/slideLayouts/slideLayout2266.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85916974"/>
      </p:ext>
    </p:extLst>
  </p:cSld>
  <p:clrMapOvr>
    <a:masterClrMapping/>
  </p:clrMapOvr>
  <p:transition spd="med"/>
</p:sldLayout>
</file>

<file path=ppt/slideLayouts/slideLayout2267.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6838968"/>
      </p:ext>
    </p:extLst>
  </p:cSld>
  <p:clrMapOvr>
    <a:masterClrMapping/>
  </p:clrMapOvr>
  <p:transition spd="med"/>
</p:sldLayout>
</file>

<file path=ppt/slideLayouts/slideLayout2268.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9061177"/>
      </p:ext>
    </p:extLst>
  </p:cSld>
  <p:clrMapOvr>
    <a:masterClrMapping/>
  </p:clrMapOvr>
  <p:transition spd="med"/>
</p:sldLayout>
</file>

<file path=ppt/slideLayouts/slideLayout2269.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56227644"/>
      </p:ext>
    </p:extLst>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202E57-8A71-2343-9DD9-D506813EBF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4052871"/>
      </p:ext>
    </p:extLst>
  </p:cSld>
  <p:clrMapOvr>
    <a:masterClrMapping/>
  </p:clrMapOvr>
  <p:transition>
    <p:random/>
  </p:transition>
</p:sldLayout>
</file>

<file path=ppt/slideLayouts/slideLayout2270.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59351399"/>
      </p:ext>
    </p:extLst>
  </p:cSld>
  <p:clrMapOvr>
    <a:masterClrMapping/>
  </p:clrMapOvr>
  <p:transition spd="med"/>
</p:sldLayout>
</file>

<file path=ppt/slideLayouts/slideLayout2271.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45900588"/>
      </p:ext>
    </p:extLst>
  </p:cSld>
  <p:clrMapOvr>
    <a:masterClrMapping/>
  </p:clrMapOvr>
  <p:transition spd="med"/>
</p:sldLayout>
</file>

<file path=ppt/slideLayouts/slideLayout2272.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11586064"/>
      </p:ext>
    </p:extLst>
  </p:cSld>
  <p:clrMapOvr>
    <a:masterClrMapping/>
  </p:clrMapOvr>
  <p:transition spd="med"/>
</p:sldLayout>
</file>

<file path=ppt/slideLayouts/slideLayout2273.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95351773"/>
      </p:ext>
    </p:extLst>
  </p:cSld>
  <p:clrMapOvr>
    <a:masterClrMapping/>
  </p:clrMapOvr>
  <p:transition spd="med"/>
</p:sldLayout>
</file>

<file path=ppt/slideLayouts/slideLayout2274.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2847606"/>
      </p:ext>
    </p:extLst>
  </p:cSld>
  <p:clrMapOvr>
    <a:masterClrMapping/>
  </p:clrMapOvr>
  <p:transition spd="med"/>
</p:sldLayout>
</file>

<file path=ppt/slideLayouts/slideLayout2275.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8652563"/>
      </p:ext>
    </p:extLst>
  </p:cSld>
  <p:clrMapOvr>
    <a:masterClrMapping/>
  </p:clrMapOvr>
  <p:transition spd="med"/>
</p:sldLayout>
</file>

<file path=ppt/slideLayouts/slideLayout2276.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72317047"/>
      </p:ext>
    </p:extLst>
  </p:cSld>
  <p:clrMapOvr>
    <a:masterClrMapping/>
  </p:clrMapOvr>
  <p:transition spd="med"/>
</p:sldLayout>
</file>

<file path=ppt/slideLayouts/slideLayout2277.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217844"/>
      </p:ext>
    </p:extLst>
  </p:cSld>
  <p:clrMapOvr>
    <a:masterClrMapping/>
  </p:clrMapOvr>
  <p:transition spd="med"/>
</p:sldLayout>
</file>

<file path=ppt/slideLayouts/slideLayout227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4996423"/>
      </p:ext>
    </p:extLst>
  </p:cSld>
  <p:clrMapOvr>
    <a:masterClrMapping/>
  </p:clrMapOvr>
  <p:transition spd="med"/>
</p:sldLayout>
</file>

<file path=ppt/slideLayouts/slideLayout2279.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2135223"/>
      </p:ext>
    </p:extLst>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F9AD74-5F8D-604E-902A-ED05B8975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36010447"/>
      </p:ext>
    </p:extLst>
  </p:cSld>
  <p:clrMapOvr>
    <a:masterClrMapping/>
  </p:clrMapOvr>
  <p:transition>
    <p:random/>
  </p:transition>
</p:sldLayout>
</file>

<file path=ppt/slideLayouts/slideLayout2280.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9996828"/>
      </p:ext>
    </p:extLst>
  </p:cSld>
  <p:clrMapOvr>
    <a:masterClrMapping/>
  </p:clrMapOvr>
  <p:transition spd="med"/>
</p:sldLayout>
</file>

<file path=ppt/slideLayouts/slideLayout2281.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8352811"/>
      </p:ext>
    </p:extLst>
  </p:cSld>
  <p:clrMapOvr>
    <a:masterClrMapping/>
  </p:clrMapOvr>
  <p:transition spd="med"/>
</p:sldLayout>
</file>

<file path=ppt/slideLayouts/slideLayout2282.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2582669"/>
      </p:ext>
    </p:extLst>
  </p:cSld>
  <p:clrMapOvr>
    <a:masterClrMapping/>
  </p:clrMapOvr>
  <p:transition spd="med"/>
</p:sldLayout>
</file>

<file path=ppt/slideLayouts/slideLayout228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0356053"/>
      </p:ext>
    </p:extLst>
  </p:cSld>
  <p:clrMapOvr>
    <a:masterClrMapping/>
  </p:clrMapOvr>
  <p:transition spd="med"/>
</p:sldLayout>
</file>

<file path=ppt/slideLayouts/slideLayout2284.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916229"/>
      </p:ext>
    </p:extLst>
  </p:cSld>
  <p:clrMapOvr>
    <a:masterClrMapping/>
  </p:clrMapOvr>
  <p:transition spd="med"/>
</p:sldLayout>
</file>

<file path=ppt/slideLayouts/slideLayout2285.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012044"/>
      </p:ext>
    </p:extLst>
  </p:cSld>
  <p:clrMapOvr>
    <a:masterClrMapping/>
  </p:clrMapOvr>
  <p:transition spd="med"/>
</p:sldLayout>
</file>

<file path=ppt/slideLayouts/slideLayout22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2609385"/>
      </p:ext>
    </p:extLst>
  </p:cSld>
  <p:clrMapOvr>
    <a:masterClrMapping/>
  </p:clrMapOvr>
  <p:transition spd="med"/>
</p:sldLayout>
</file>

<file path=ppt/slideLayouts/slideLayout22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0891264"/>
      </p:ext>
    </p:extLst>
  </p:cSld>
  <p:clrMapOvr>
    <a:masterClrMapping/>
  </p:clrMapOvr>
  <p:transition spd="med"/>
</p:sldLayout>
</file>

<file path=ppt/slideLayouts/slideLayout228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14417831"/>
      </p:ext>
    </p:extLst>
  </p:cSld>
  <p:clrMapOvr>
    <a:masterClrMapping/>
  </p:clrMapOvr>
  <p:transition spd="med"/>
</p:sldLayout>
</file>

<file path=ppt/slideLayouts/slideLayout2289.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1905539"/>
      </p:ext>
    </p:extLst>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CCAAA0-9C77-0F45-AA9E-F303C15757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504114"/>
      </p:ext>
    </p:extLst>
  </p:cSld>
  <p:clrMapOvr>
    <a:masterClrMapping/>
  </p:clrMapOvr>
  <p:transition>
    <p:random/>
  </p:transition>
</p:sldLayout>
</file>

<file path=ppt/slideLayouts/slideLayout2290.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2426411"/>
      </p:ext>
    </p:extLst>
  </p:cSld>
  <p:clrMapOvr>
    <a:masterClrMapping/>
  </p:clrMapOvr>
  <p:transition spd="med"/>
</p:sldLayout>
</file>

<file path=ppt/slideLayouts/slideLayout2291.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51767434"/>
      </p:ext>
    </p:extLst>
  </p:cSld>
  <p:clrMapOvr>
    <a:masterClrMapping/>
  </p:clrMapOvr>
  <p:transition spd="med"/>
</p:sldLayout>
</file>

<file path=ppt/slideLayouts/slideLayout2292.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2074858"/>
      </p:ext>
    </p:extLst>
  </p:cSld>
  <p:clrMapOvr>
    <a:masterClrMapping/>
  </p:clrMapOvr>
  <p:transition spd="med"/>
</p:sldLayout>
</file>

<file path=ppt/slideLayouts/slideLayout2293.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13511053"/>
      </p:ext>
    </p:extLst>
  </p:cSld>
  <p:clrMapOvr>
    <a:masterClrMapping/>
  </p:clrMapOvr>
  <p:transition spd="med"/>
</p:sldLayout>
</file>

<file path=ppt/slideLayouts/slideLayout2294.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56322343"/>
      </p:ext>
    </p:extLst>
  </p:cSld>
  <p:clrMapOvr>
    <a:masterClrMapping/>
  </p:clrMapOvr>
  <p:transition spd="med"/>
</p:sldLayout>
</file>

<file path=ppt/slideLayouts/slideLayout2295.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041814"/>
      </p:ext>
    </p:extLst>
  </p:cSld>
  <p:clrMapOvr>
    <a:masterClrMapping/>
  </p:clrMapOvr>
  <p:transition spd="med"/>
</p:sldLayout>
</file>

<file path=ppt/slideLayouts/slideLayout2296.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78400887"/>
      </p:ext>
    </p:extLst>
  </p:cSld>
  <p:clrMapOvr>
    <a:masterClrMapping/>
  </p:clrMapOvr>
  <p:transition spd="med"/>
</p:sldLayout>
</file>

<file path=ppt/slideLayouts/slideLayout2297.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839778"/>
      </p:ext>
    </p:extLst>
  </p:cSld>
  <p:clrMapOvr>
    <a:masterClrMapping/>
  </p:clrMapOvr>
  <p:transition spd="med"/>
</p:sldLayout>
</file>

<file path=ppt/slideLayouts/slideLayout2298.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196104"/>
      </p:ext>
    </p:extLst>
  </p:cSld>
  <p:clrMapOvr>
    <a:masterClrMapping/>
  </p:clrMapOvr>
  <p:transition spd="med"/>
</p:sldLayout>
</file>

<file path=ppt/slideLayouts/slideLayout2299.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1150562"/>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4165950"/>
      </p:ext>
    </p:extLst>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9041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p:txBody>
          <a:bodyPr/>
          <a:lstStyle>
            <a:lvl1pPr>
              <a:defRPr/>
            </a:lvl1pPr>
          </a:lstStyle>
          <a:p>
            <a:pPr>
              <a:defRPr/>
            </a:pPr>
            <a:fld id="{CBBB07B3-A712-0F49-9A88-A3DF801105E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047833041"/>
      </p:ext>
    </p:extLst>
  </p:cSld>
  <p:clrMapOvr>
    <a:masterClrMapping/>
  </p:clrMapOvr>
  <p:transition>
    <p:random/>
  </p:transition>
</p:sldLayout>
</file>

<file path=ppt/slideLayouts/slideLayout2300.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02335"/>
      </p:ext>
    </p:extLst>
  </p:cSld>
  <p:clrMapOvr>
    <a:masterClrMapping/>
  </p:clrMapOvr>
  <p:transition spd="med"/>
</p:sldLayout>
</file>

<file path=ppt/slideLayouts/slideLayout2301.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660322"/>
      </p:ext>
    </p:extLst>
  </p:cSld>
  <p:clrMapOvr>
    <a:masterClrMapping/>
  </p:clrMapOvr>
  <p:transition spd="med"/>
</p:sldLayout>
</file>

<file path=ppt/slideLayouts/slideLayout2302.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2431841"/>
      </p:ext>
    </p:extLst>
  </p:cSld>
  <p:clrMapOvr>
    <a:masterClrMapping/>
  </p:clrMapOvr>
  <p:transition spd="med"/>
</p:sldLayout>
</file>

<file path=ppt/slideLayouts/slideLayout2303.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7927973"/>
      </p:ext>
    </p:extLst>
  </p:cSld>
  <p:clrMapOvr>
    <a:masterClrMapping/>
  </p:clrMapOvr>
  <p:transition spd="med"/>
</p:sldLayout>
</file>

<file path=ppt/slideLayouts/slideLayout230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5876539"/>
      </p:ext>
    </p:extLst>
  </p:cSld>
  <p:clrMapOvr>
    <a:masterClrMapping/>
  </p:clrMapOvr>
  <p:transition spd="med"/>
</p:sldLayout>
</file>

<file path=ppt/slideLayouts/slideLayout230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4810510"/>
      </p:ext>
    </p:extLst>
  </p:cSld>
  <p:clrMapOvr>
    <a:masterClrMapping/>
  </p:clrMapOvr>
  <p:transition spd="med"/>
</p:sldLayout>
</file>

<file path=ppt/slideLayouts/slideLayout2306.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369350"/>
      </p:ext>
    </p:extLst>
  </p:cSld>
  <p:clrMapOvr>
    <a:masterClrMapping/>
  </p:clrMapOvr>
  <p:transition spd="med"/>
</p:sldLayout>
</file>

<file path=ppt/slideLayouts/slideLayout2307.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864643"/>
      </p:ext>
    </p:extLst>
  </p:cSld>
  <p:clrMapOvr>
    <a:masterClrMapping/>
  </p:clrMapOvr>
  <p:transition spd="med"/>
</p:sldLayout>
</file>

<file path=ppt/slideLayouts/slideLayout2308.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1939140"/>
      </p:ext>
    </p:extLst>
  </p:cSld>
  <p:clrMapOvr>
    <a:masterClrMapping/>
  </p:clrMapOvr>
  <p:transition spd="med"/>
</p:sldLayout>
</file>

<file path=ppt/slideLayouts/slideLayout2309.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7926831"/>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0DCF699D-1B21-3F41-8C12-B83B0EFDE460}"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129168275"/>
      </p:ext>
    </p:extLst>
  </p:cSld>
  <p:clrMapOvr>
    <a:masterClrMapping/>
  </p:clrMapOvr>
  <p:transition>
    <p:random/>
  </p:transition>
</p:sldLayout>
</file>

<file path=ppt/slideLayouts/slideLayout2310.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074159"/>
      </p:ext>
    </p:extLst>
  </p:cSld>
  <p:clrMapOvr>
    <a:masterClrMapping/>
  </p:clrMapOvr>
  <p:transition spd="med"/>
</p:sldLayout>
</file>

<file path=ppt/slideLayouts/slideLayout2311.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6044068"/>
      </p:ext>
    </p:extLst>
  </p:cSld>
  <p:clrMapOvr>
    <a:masterClrMapping/>
  </p:clrMapOvr>
  <p:transition spd="med"/>
</p:sldLayout>
</file>

<file path=ppt/slideLayouts/slideLayout2312.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292538"/>
      </p:ext>
    </p:extLst>
  </p:cSld>
  <p:clrMapOvr>
    <a:masterClrMapping/>
  </p:clrMapOvr>
  <p:transition spd="med"/>
</p:sldLayout>
</file>

<file path=ppt/slideLayouts/slideLayout2313.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4981366"/>
      </p:ext>
    </p:extLst>
  </p:cSld>
  <p:clrMapOvr>
    <a:masterClrMapping/>
  </p:clrMapOvr>
  <p:transition spd="med"/>
</p:sldLayout>
</file>

<file path=ppt/slideLayouts/slideLayout2314.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181505"/>
      </p:ext>
    </p:extLst>
  </p:cSld>
  <p:clrMapOvr>
    <a:masterClrMapping/>
  </p:clrMapOvr>
  <p:transition spd="med"/>
</p:sldLayout>
</file>

<file path=ppt/slideLayouts/slideLayout2315.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3050609"/>
      </p:ext>
    </p:extLst>
  </p:cSld>
  <p:clrMapOvr>
    <a:masterClrMapping/>
  </p:clrMapOvr>
  <p:transition spd="med"/>
</p:sldLayout>
</file>

<file path=ppt/slideLayouts/slideLayout2316.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40468"/>
      </p:ext>
    </p:extLst>
  </p:cSld>
  <p:clrMapOvr>
    <a:masterClrMapping/>
  </p:clrMapOvr>
  <p:transition spd="med"/>
</p:sldLayout>
</file>

<file path=ppt/slideLayouts/slideLayout2317.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425613"/>
      </p:ext>
    </p:extLst>
  </p:cSld>
  <p:clrMapOvr>
    <a:masterClrMapping/>
  </p:clrMapOvr>
  <p:transition spd="med"/>
</p:sldLayout>
</file>

<file path=ppt/slideLayouts/slideLayout2318.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9326366"/>
      </p:ext>
    </p:extLst>
  </p:cSld>
  <p:clrMapOvr>
    <a:masterClrMapping/>
  </p:clrMapOvr>
  <p:transition spd="med"/>
</p:sldLayout>
</file>

<file path=ppt/slideLayouts/slideLayout2319.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2013918"/>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BFEFF6EF-3C79-3E45-AA06-7E8522BD07BE}"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529761097"/>
      </p:ext>
    </p:extLst>
  </p:cSld>
  <p:clrMapOvr>
    <a:masterClrMapping/>
  </p:clrMapOvr>
  <p:transition>
    <p:random/>
  </p:transition>
</p:sldLayout>
</file>

<file path=ppt/slideLayouts/slideLayout2320.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8137203"/>
      </p:ext>
    </p:extLst>
  </p:cSld>
  <p:clrMapOvr>
    <a:masterClrMapping/>
  </p:clrMapOvr>
  <p:transition spd="med"/>
</p:sldLayout>
</file>

<file path=ppt/slideLayouts/slideLayout232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55862"/>
      </p:ext>
    </p:extLst>
  </p:cSld>
  <p:clrMapOvr>
    <a:masterClrMapping/>
  </p:clrMapOvr>
  <p:transition spd="med"/>
</p:sldLayout>
</file>

<file path=ppt/slideLayouts/slideLayout232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816011"/>
      </p:ext>
    </p:extLst>
  </p:cSld>
  <p:clrMapOvr>
    <a:masterClrMapping/>
  </p:clrMapOvr>
  <p:transition spd="med"/>
</p:sldLayout>
</file>

<file path=ppt/slideLayouts/slideLayout2323.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0269913"/>
      </p:ext>
    </p:extLst>
  </p:cSld>
  <p:clrMapOvr>
    <a:masterClrMapping/>
  </p:clrMapOvr>
  <p:transition spd="med"/>
</p:sldLayout>
</file>

<file path=ppt/slideLayouts/slideLayout2324.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8822005"/>
      </p:ext>
    </p:extLst>
  </p:cSld>
  <p:clrMapOvr>
    <a:masterClrMapping/>
  </p:clrMapOvr>
  <p:transition spd="med"/>
</p:sldLayout>
</file>

<file path=ppt/slideLayouts/slideLayout2325.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92671914"/>
      </p:ext>
    </p:extLst>
  </p:cSld>
  <p:clrMapOvr>
    <a:masterClrMapping/>
  </p:clrMapOvr>
  <p:transition spd="med"/>
</p:sldLayout>
</file>

<file path=ppt/slideLayouts/slideLayout2326.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853041"/>
      </p:ext>
    </p:extLst>
  </p:cSld>
  <p:clrMapOvr>
    <a:masterClrMapping/>
  </p:clrMapOvr>
  <p:transition spd="med"/>
</p:sldLayout>
</file>

<file path=ppt/slideLayouts/slideLayout2327.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68224849"/>
      </p:ext>
    </p:extLst>
  </p:cSld>
  <p:clrMapOvr>
    <a:masterClrMapping/>
  </p:clrMapOvr>
  <p:transition spd="med"/>
</p:sldLayout>
</file>

<file path=ppt/slideLayouts/slideLayout2328.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4726186"/>
      </p:ext>
    </p:extLst>
  </p:cSld>
  <p:clrMapOvr>
    <a:masterClrMapping/>
  </p:clrMapOvr>
  <p:transition spd="med"/>
</p:sldLayout>
</file>

<file path=ppt/slideLayouts/slideLayout2329.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37964073"/>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A4FEA35F-1477-D64C-94C0-A091F255AFF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564365206"/>
      </p:ext>
    </p:extLst>
  </p:cSld>
  <p:clrMapOvr>
    <a:masterClrMapping/>
  </p:clrMapOvr>
  <p:transition>
    <p:random/>
  </p:transition>
</p:sldLayout>
</file>

<file path=ppt/slideLayouts/slideLayout2330.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41945782"/>
      </p:ext>
    </p:extLst>
  </p:cSld>
  <p:clrMapOvr>
    <a:masterClrMapping/>
  </p:clrMapOvr>
  <p:transition spd="med"/>
</p:sldLayout>
</file>

<file path=ppt/slideLayouts/slideLayout2331.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53882144"/>
      </p:ext>
    </p:extLst>
  </p:cSld>
  <p:clrMapOvr>
    <a:masterClrMapping/>
  </p:clrMapOvr>
  <p:transition spd="med"/>
</p:sldLayout>
</file>

<file path=ppt/slideLayouts/slideLayout233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17301956"/>
      </p:ext>
    </p:extLst>
  </p:cSld>
  <p:clrMapOvr>
    <a:masterClrMapping/>
  </p:clrMapOvr>
  <p:transition spd="med"/>
</p:sldLayout>
</file>

<file path=ppt/slideLayouts/slideLayout2333.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84313189"/>
      </p:ext>
    </p:extLst>
  </p:cSld>
  <p:clrMapOvr>
    <a:masterClrMapping/>
  </p:clrMapOvr>
  <p:transition spd="med"/>
</p:sldLayout>
</file>

<file path=ppt/slideLayouts/slideLayout2334.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13209639"/>
      </p:ext>
    </p:extLst>
  </p:cSld>
  <p:clrMapOvr>
    <a:masterClrMapping/>
  </p:clrMapOvr>
  <p:transition spd="med"/>
</p:sldLayout>
</file>

<file path=ppt/slideLayouts/slideLayout2335.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26265685"/>
      </p:ext>
    </p:extLst>
  </p:cSld>
  <p:clrMapOvr>
    <a:masterClrMapping/>
  </p:clrMapOvr>
  <p:transition spd="med"/>
</p:sldLayout>
</file>

<file path=ppt/slideLayouts/slideLayout2336.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58315557"/>
      </p:ext>
    </p:extLst>
  </p:cSld>
  <p:clrMapOvr>
    <a:masterClrMapping/>
  </p:clrMapOvr>
  <p:transition spd="med"/>
</p:sldLayout>
</file>

<file path=ppt/slideLayouts/slideLayout2337.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65864788"/>
      </p:ext>
    </p:extLst>
  </p:cSld>
  <p:clrMapOvr>
    <a:masterClrMapping/>
  </p:clrMapOvr>
  <p:transition spd="med"/>
</p:sldLayout>
</file>

<file path=ppt/slideLayouts/slideLayout2338.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06052539"/>
      </p:ext>
    </p:extLst>
  </p:cSld>
  <p:clrMapOvr>
    <a:masterClrMapping/>
  </p:clrMapOvr>
  <p:transition spd="med"/>
</p:sldLayout>
</file>

<file path=ppt/slideLayouts/slideLayout2339.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65707583"/>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9" name="Rectangle 7"/>
          <p:cNvSpPr>
            <a:spLocks noGrp="1" noChangeArrowheads="1"/>
          </p:cNvSpPr>
          <p:nvPr>
            <p:ph type="sldNum" sz="quarter" idx="12"/>
          </p:nvPr>
        </p:nvSpPr>
        <p:spPr>
          <a:ln/>
        </p:spPr>
        <p:txBody>
          <a:bodyPr/>
          <a:lstStyle>
            <a:lvl1pPr>
              <a:defRPr/>
            </a:lvl1pPr>
          </a:lstStyle>
          <a:p>
            <a:pPr>
              <a:defRPr/>
            </a:pPr>
            <a:fld id="{A9B53156-2ED0-8C4F-945A-B3167B73BD6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100557268"/>
      </p:ext>
    </p:extLst>
  </p:cSld>
  <p:clrMapOvr>
    <a:masterClrMapping/>
  </p:clrMapOvr>
  <p:transition>
    <p:random/>
  </p:transition>
</p:sldLayout>
</file>

<file path=ppt/slideLayouts/slideLayout2340.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6207130"/>
      </p:ext>
    </p:extLst>
  </p:cSld>
  <p:clrMapOvr>
    <a:masterClrMapping/>
  </p:clrMapOvr>
  <p:transition spd="med"/>
</p:sldLayout>
</file>

<file path=ppt/slideLayouts/slideLayout2341.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69819177"/>
      </p:ext>
    </p:extLst>
  </p:cSld>
  <p:clrMapOvr>
    <a:masterClrMapping/>
  </p:clrMapOvr>
  <p:transition spd="med"/>
</p:sldLayout>
</file>

<file path=ppt/slideLayouts/slideLayout2342.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14633189"/>
      </p:ext>
    </p:extLst>
  </p:cSld>
  <p:clrMapOvr>
    <a:masterClrMapping/>
  </p:clrMapOvr>
  <p:transition spd="med"/>
</p:sldLayout>
</file>

<file path=ppt/slideLayouts/slideLayout2343.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6454386"/>
      </p:ext>
    </p:extLst>
  </p:cSld>
  <p:clrMapOvr>
    <a:masterClrMapping/>
  </p:clrMapOvr>
  <p:transition spd="med"/>
</p:sldLayout>
</file>

<file path=ppt/slideLayouts/slideLayout2344.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94941052"/>
      </p:ext>
    </p:extLst>
  </p:cSld>
  <p:clrMapOvr>
    <a:masterClrMapping/>
  </p:clrMapOvr>
  <p:transition spd="med"/>
</p:sldLayout>
</file>

<file path=ppt/slideLayouts/slideLayout2345.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3907598"/>
      </p:ext>
    </p:extLst>
  </p:cSld>
  <p:clrMapOvr>
    <a:masterClrMapping/>
  </p:clrMapOvr>
  <p:transition spd="med"/>
</p:sldLayout>
</file>

<file path=ppt/slideLayouts/slideLayout2346.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57972933"/>
      </p:ext>
    </p:extLst>
  </p:cSld>
  <p:clrMapOvr>
    <a:masterClrMapping/>
  </p:clrMapOvr>
  <p:transition spd="med"/>
</p:sldLayout>
</file>

<file path=ppt/slideLayouts/slideLayout2347.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6208878"/>
      </p:ext>
    </p:extLst>
  </p:cSld>
  <p:clrMapOvr>
    <a:masterClrMapping/>
  </p:clrMapOvr>
  <p:transition spd="med"/>
</p:sldLayout>
</file>

<file path=ppt/slideLayouts/slideLayout2348.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7448457"/>
      </p:ext>
    </p:extLst>
  </p:cSld>
  <p:clrMapOvr>
    <a:masterClrMapping/>
  </p:clrMapOvr>
  <p:transition spd="med"/>
</p:sldLayout>
</file>

<file path=ppt/slideLayouts/slideLayout2349.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3167880"/>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5" name="Rectangle 7"/>
          <p:cNvSpPr>
            <a:spLocks noGrp="1" noChangeArrowheads="1"/>
          </p:cNvSpPr>
          <p:nvPr>
            <p:ph type="sldNum" sz="quarter" idx="12"/>
          </p:nvPr>
        </p:nvSpPr>
        <p:spPr>
          <a:ln/>
        </p:spPr>
        <p:txBody>
          <a:bodyPr/>
          <a:lstStyle>
            <a:lvl1pPr>
              <a:defRPr/>
            </a:lvl1pPr>
          </a:lstStyle>
          <a:p>
            <a:pPr>
              <a:defRPr/>
            </a:pPr>
            <a:fld id="{2430B8E5-28B1-1F4B-8630-D022D40F019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756491624"/>
      </p:ext>
    </p:extLst>
  </p:cSld>
  <p:clrMapOvr>
    <a:masterClrMapping/>
  </p:clrMapOvr>
  <p:transition>
    <p:random/>
  </p:transition>
</p:sldLayout>
</file>

<file path=ppt/slideLayouts/slideLayout2350.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8809018"/>
      </p:ext>
    </p:extLst>
  </p:cSld>
  <p:clrMapOvr>
    <a:masterClrMapping/>
  </p:clrMapOvr>
  <p:transition spd="med"/>
</p:sldLayout>
</file>

<file path=ppt/slideLayouts/slideLayout2351.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67963295"/>
      </p:ext>
    </p:extLst>
  </p:cSld>
  <p:clrMapOvr>
    <a:masterClrMapping/>
  </p:clrMapOvr>
  <p:transition spd="med"/>
</p:sldLayout>
</file>

<file path=ppt/slideLayouts/slideLayout2352.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36878767"/>
      </p:ext>
    </p:extLst>
  </p:cSld>
  <p:clrMapOvr>
    <a:masterClrMapping/>
  </p:clrMapOvr>
  <p:transition spd="med"/>
</p:sldLayout>
</file>

<file path=ppt/slideLayouts/slideLayout2353.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52856105"/>
      </p:ext>
    </p:extLst>
  </p:cSld>
  <p:clrMapOvr>
    <a:masterClrMapping/>
  </p:clrMapOvr>
  <p:transition spd="med"/>
</p:sldLayout>
</file>

<file path=ppt/slideLayouts/slideLayout2354.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51127497"/>
      </p:ext>
    </p:extLst>
  </p:cSld>
  <p:clrMapOvr>
    <a:masterClrMapping/>
  </p:clrMapOvr>
  <p:transition spd="med"/>
</p:sldLayout>
</file>

<file path=ppt/slideLayouts/slideLayout2355.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56587491"/>
      </p:ext>
    </p:extLst>
  </p:cSld>
  <p:clrMapOvr>
    <a:masterClrMapping/>
  </p:clrMapOvr>
  <p:transition spd="med"/>
</p:sldLayout>
</file>

<file path=ppt/slideLayouts/slideLayout2356.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14311063"/>
      </p:ext>
    </p:extLst>
  </p:cSld>
  <p:clrMapOvr>
    <a:masterClrMapping/>
  </p:clrMapOvr>
  <p:transition spd="med"/>
</p:sldLayout>
</file>

<file path=ppt/slideLayouts/slideLayout2357.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5708010"/>
      </p:ext>
    </p:extLst>
  </p:cSld>
  <p:clrMapOvr>
    <a:masterClrMapping/>
  </p:clrMapOvr>
  <p:transition spd="med"/>
</p:sldLayout>
</file>

<file path=ppt/slideLayouts/slideLayout2358.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41900550"/>
      </p:ext>
    </p:extLst>
  </p:cSld>
  <p:clrMapOvr>
    <a:masterClrMapping/>
  </p:clrMapOvr>
  <p:transition spd="med"/>
</p:sldLayout>
</file>

<file path=ppt/slideLayouts/slideLayout2359.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1807877"/>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4" name="Rectangle 7"/>
          <p:cNvSpPr>
            <a:spLocks noGrp="1" noChangeArrowheads="1"/>
          </p:cNvSpPr>
          <p:nvPr>
            <p:ph type="sldNum" sz="quarter" idx="12"/>
          </p:nvPr>
        </p:nvSpPr>
        <p:spPr>
          <a:ln/>
        </p:spPr>
        <p:txBody>
          <a:bodyPr/>
          <a:lstStyle>
            <a:lvl1pPr>
              <a:defRPr/>
            </a:lvl1pPr>
          </a:lstStyle>
          <a:p>
            <a:pPr>
              <a:defRPr/>
            </a:pPr>
            <a:fld id="{54EAFACD-AF1E-764C-AF60-B7A01A468182}"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834744258"/>
      </p:ext>
    </p:extLst>
  </p:cSld>
  <p:clrMapOvr>
    <a:masterClrMapping/>
  </p:clrMapOvr>
  <p:transition>
    <p:random/>
  </p:transition>
</p:sldLayout>
</file>

<file path=ppt/slideLayouts/slideLayout2360.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03925234"/>
      </p:ext>
    </p:extLst>
  </p:cSld>
  <p:clrMapOvr>
    <a:masterClrMapping/>
  </p:clrMapOvr>
  <p:transition spd="med"/>
</p:sldLayout>
</file>

<file path=ppt/slideLayouts/slideLayout2361.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79091409"/>
      </p:ext>
    </p:extLst>
  </p:cSld>
  <p:clrMapOvr>
    <a:masterClrMapping/>
  </p:clrMapOvr>
  <p:transition spd="med"/>
</p:sldLayout>
</file>

<file path=ppt/slideLayouts/slideLayout2362.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55426656"/>
      </p:ext>
    </p:extLst>
  </p:cSld>
  <p:clrMapOvr>
    <a:masterClrMapping/>
  </p:clrMapOvr>
  <p:transition spd="med"/>
</p:sldLayout>
</file>

<file path=ppt/slideLayouts/slideLayout2363.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86262625"/>
      </p:ext>
    </p:extLst>
  </p:cSld>
  <p:clrMapOvr>
    <a:masterClrMapping/>
  </p:clrMapOvr>
  <p:transition spd="med"/>
</p:sldLayout>
</file>

<file path=ppt/slideLayouts/slideLayout2364.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46014916"/>
      </p:ext>
    </p:extLst>
  </p:cSld>
  <p:clrMapOvr>
    <a:masterClrMapping/>
  </p:clrMapOvr>
  <p:transition spd="med"/>
</p:sldLayout>
</file>

<file path=ppt/slideLayouts/slideLayout2365.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4693557"/>
      </p:ext>
    </p:extLst>
  </p:cSld>
  <p:clrMapOvr>
    <a:masterClrMapping/>
  </p:clrMapOvr>
  <p:transition spd="med"/>
</p:sldLayout>
</file>

<file path=ppt/slideLayouts/slideLayout2366.xml><?xml version="1.0" encoding="utf-8"?>
<p:sldLayout xmlns:a="http://schemas.openxmlformats.org/drawingml/2006/main" xmlns:r="http://schemas.openxmlformats.org/officeDocument/2006/relationships" xmlns:p="http://schemas.openxmlformats.org/presentationml/2006/main" showMasterSp="0" type="tx">
  <p:cSld name="7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239089929"/>
      </p:ext>
    </p:extLst>
  </p:cSld>
  <p:clrMapOvr>
    <a:masterClrMapping/>
  </p:clrMapOvr>
  <p:transition spd="med"/>
</p:sldLayout>
</file>

<file path=ppt/slideLayouts/slideLayout2367.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8430555"/>
      </p:ext>
    </p:extLst>
  </p:cSld>
  <p:clrMapOvr>
    <a:masterClrMapping/>
  </p:clrMapOvr>
  <p:transition spd="med"/>
</p:sldLayout>
</file>

<file path=ppt/slideLayouts/slideLayout2368.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46286724"/>
      </p:ext>
    </p:extLst>
  </p:cSld>
  <p:clrMapOvr>
    <a:masterClrMapping/>
  </p:clrMapOvr>
  <p:transition spd="med"/>
</p:sldLayout>
</file>

<file path=ppt/slideLayouts/slideLayout2369.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27059915"/>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8DC45618-BAC0-4046-BAB9-25A8758DAC2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961639964"/>
      </p:ext>
    </p:extLst>
  </p:cSld>
  <p:clrMapOvr>
    <a:masterClrMapping/>
  </p:clrMapOvr>
  <p:transition>
    <p:random/>
  </p:transition>
</p:sldLayout>
</file>

<file path=ppt/slideLayouts/slideLayout2370.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44234151"/>
      </p:ext>
    </p:extLst>
  </p:cSld>
  <p:clrMapOvr>
    <a:masterClrMapping/>
  </p:clrMapOvr>
  <p:transition spd="med"/>
</p:sldLayout>
</file>

<file path=ppt/slideLayouts/slideLayout2371.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4778093"/>
      </p:ext>
    </p:extLst>
  </p:cSld>
  <p:clrMapOvr>
    <a:masterClrMapping/>
  </p:clrMapOvr>
  <p:transition spd="med"/>
</p:sldLayout>
</file>

<file path=ppt/slideLayouts/slideLayout2372.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02698334"/>
      </p:ext>
    </p:extLst>
  </p:cSld>
  <p:clrMapOvr>
    <a:masterClrMapping/>
  </p:clrMapOvr>
  <p:transition spd="med"/>
</p:sldLayout>
</file>

<file path=ppt/slideLayouts/slideLayout2373.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09961265"/>
      </p:ext>
    </p:extLst>
  </p:cSld>
  <p:clrMapOvr>
    <a:masterClrMapping/>
  </p:clrMapOvr>
  <p:transition spd="med"/>
</p:sldLayout>
</file>

<file path=ppt/slideLayouts/slideLayout2374.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411619"/>
      </p:ext>
    </p:extLst>
  </p:cSld>
  <p:clrMapOvr>
    <a:masterClrMapping/>
  </p:clrMapOvr>
  <p:transition spd="med"/>
</p:sldLayout>
</file>

<file path=ppt/slideLayouts/slideLayout2375.xml><?xml version="1.0" encoding="utf-8"?>
<p:sldLayout xmlns:a="http://schemas.openxmlformats.org/drawingml/2006/main" xmlns:r="http://schemas.openxmlformats.org/officeDocument/2006/relationships" xmlns:p="http://schemas.openxmlformats.org/presentationml/2006/main" showMasterSp="0" type="tx">
  <p:cSld name="77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9431059"/>
      </p:ext>
    </p:extLst>
  </p:cSld>
  <p:clrMapOvr>
    <a:masterClrMapping/>
  </p:clrMapOvr>
  <p:transition spd="med"/>
</p:sldLayout>
</file>

<file path=ppt/slideLayouts/slideLayout2376.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7980580"/>
      </p:ext>
    </p:extLst>
  </p:cSld>
  <p:clrMapOvr>
    <a:masterClrMapping/>
  </p:clrMapOvr>
  <p:transition spd="med"/>
</p:sldLayout>
</file>

<file path=ppt/slideLayouts/slideLayout2377.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895013"/>
      </p:ext>
    </p:extLst>
  </p:cSld>
  <p:clrMapOvr>
    <a:masterClrMapping/>
  </p:clrMapOvr>
  <p:transition spd="med"/>
</p:sldLayout>
</file>

<file path=ppt/slideLayouts/slideLayout2378.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6127915"/>
      </p:ext>
    </p:extLst>
  </p:cSld>
  <p:clrMapOvr>
    <a:masterClrMapping/>
  </p:clrMapOvr>
  <p:transition spd="med"/>
</p:sldLayout>
</file>

<file path=ppt/slideLayouts/slideLayout2379.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4108722"/>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464E0FFF-B334-D84F-BE84-D77E84C91288}"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55580387"/>
      </p:ext>
    </p:extLst>
  </p:cSld>
  <p:clrMapOvr>
    <a:masterClrMapping/>
  </p:clrMapOvr>
  <p:transition>
    <p:random/>
  </p:transition>
</p:sldLayout>
</file>

<file path=ppt/slideLayouts/slideLayout2380.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702085"/>
      </p:ext>
    </p:extLst>
  </p:cSld>
  <p:clrMapOvr>
    <a:masterClrMapping/>
  </p:clrMapOvr>
  <p:transition spd="med"/>
</p:sldLayout>
</file>

<file path=ppt/slideLayouts/slideLayout2381.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7468996"/>
      </p:ext>
    </p:extLst>
  </p:cSld>
  <p:clrMapOvr>
    <a:masterClrMapping/>
  </p:clrMapOvr>
  <p:transition spd="med"/>
</p:sldLayout>
</file>

<file path=ppt/slideLayouts/slideLayout2382.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1422661"/>
      </p:ext>
    </p:extLst>
  </p:cSld>
  <p:clrMapOvr>
    <a:masterClrMapping/>
  </p:clrMapOvr>
  <p:transition spd="med"/>
</p:sldLayout>
</file>

<file path=ppt/slideLayouts/slideLayout2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0004365"/>
      </p:ext>
    </p:extLst>
  </p:cSld>
  <p:clrMapOvr>
    <a:masterClrMapping/>
  </p:clrMapOvr>
  <p:transition spd="med">
    <p:randomBar dir="vert"/>
  </p:transition>
</p:sldLayout>
</file>

<file path=ppt/slideLayouts/slideLayout2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027518"/>
      </p:ext>
    </p:extLst>
  </p:cSld>
  <p:clrMapOvr>
    <a:masterClrMapping/>
  </p:clrMapOvr>
  <p:transition spd="med">
    <p:randomBar dir="vert"/>
  </p:transition>
</p:sldLayout>
</file>

<file path=ppt/slideLayouts/slideLayout2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5074575"/>
      </p:ext>
    </p:extLst>
  </p:cSld>
  <p:clrMapOvr>
    <a:masterClrMapping/>
  </p:clrMapOvr>
  <p:transition spd="med">
    <p:randomBar dir="vert"/>
  </p:transition>
</p:sldLayout>
</file>

<file path=ppt/slideLayouts/slideLayout2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5889633"/>
      </p:ext>
    </p:extLst>
  </p:cSld>
  <p:clrMapOvr>
    <a:masterClrMapping/>
  </p:clrMapOvr>
  <p:transition spd="med">
    <p:randomBar dir="vert"/>
  </p:transition>
</p:sldLayout>
</file>

<file path=ppt/slideLayouts/slideLayout2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2426811"/>
      </p:ext>
    </p:extLst>
  </p:cSld>
  <p:clrMapOvr>
    <a:masterClrMapping/>
  </p:clrMapOvr>
  <p:transition spd="med">
    <p:randomBar dir="vert"/>
  </p:transition>
</p:sldLayout>
</file>

<file path=ppt/slideLayouts/slideLayout2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1571793"/>
      </p:ext>
    </p:extLst>
  </p:cSld>
  <p:clrMapOvr>
    <a:masterClrMapping/>
  </p:clrMapOvr>
  <p:transition spd="med">
    <p:randomBar dir="vert"/>
  </p:transition>
</p:sldLayout>
</file>

<file path=ppt/slideLayouts/slideLayout2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3690093"/>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569851-F586-6843-BAA6-34EB2621EF03}"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70455851"/>
      </p:ext>
    </p:extLst>
  </p:cSld>
  <p:clrMapOvr>
    <a:masterClrMapping/>
  </p:clrMapOvr>
  <p:transition>
    <p:random/>
  </p:transition>
</p:sldLayout>
</file>

<file path=ppt/slideLayouts/slideLayout2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9778252"/>
      </p:ext>
    </p:extLst>
  </p:cSld>
  <p:clrMapOvr>
    <a:masterClrMapping/>
  </p:clrMapOvr>
  <p:transition spd="med">
    <p:randomBar dir="vert"/>
  </p:transition>
</p:sldLayout>
</file>

<file path=ppt/slideLayouts/slideLayout2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8155545"/>
      </p:ext>
    </p:extLst>
  </p:cSld>
  <p:clrMapOvr>
    <a:masterClrMapping/>
  </p:clrMapOvr>
  <p:transition spd="med">
    <p:randomBar dir="vert"/>
  </p:transition>
</p:sldLayout>
</file>

<file path=ppt/slideLayouts/slideLayout2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1580187"/>
      </p:ext>
    </p:extLst>
  </p:cSld>
  <p:clrMapOvr>
    <a:masterClrMapping/>
  </p:clrMapOvr>
  <p:transition spd="med">
    <p:randomBar dir="vert"/>
  </p:transition>
</p:sldLayout>
</file>

<file path=ppt/slideLayouts/slideLayout2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5183765"/>
      </p:ext>
    </p:extLst>
  </p:cSld>
  <p:clrMapOvr>
    <a:masterClrMapping/>
  </p:clrMapOvr>
  <p:transition spd="med">
    <p:randomBar dir="vert"/>
  </p:transition>
</p:sldLayout>
</file>

<file path=ppt/slideLayouts/slideLayout23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095267768"/>
      </p:ext>
    </p:extLst>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1674149648"/>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14379491"/>
      </p:ext>
    </p:extLst>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950769686"/>
      </p:ext>
    </p:extLst>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686951754"/>
      </p:ext>
    </p:extLst>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7319524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D22457-9399-0443-BB09-FD5B960DE3A2}" type="slidenum">
              <a:rPr lang="en-US"/>
              <a:pPr>
                <a:defRPr/>
              </a:pPr>
              <a:t>‹#›</a:t>
            </a:fld>
            <a:endParaRPr lang="en-US"/>
          </a:p>
        </p:txBody>
      </p:sp>
    </p:spTree>
    <p:extLst>
      <p:ext uri="{BB962C8B-B14F-4D97-AF65-F5344CB8AC3E}">
        <p14:creationId xmlns:p14="http://schemas.microsoft.com/office/powerpoint/2010/main" val="360175000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16172FF8-E6CD-194E-BD31-3E054E4284D7}"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102110040"/>
      </p:ext>
    </p:extLst>
  </p:cSld>
  <p:clrMapOvr>
    <a:masterClrMapping/>
  </p:clrMapOvr>
  <p:transition>
    <p:random/>
  </p:transition>
</p:sldLayout>
</file>

<file path=ppt/slideLayouts/slideLayout2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017808642"/>
      </p:ext>
    </p:extLst>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846784921"/>
      </p:ext>
    </p:extLst>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608549431"/>
      </p:ext>
    </p:extLst>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3396057219"/>
      </p:ext>
    </p:extLst>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4018101070"/>
      </p:ext>
    </p:extLst>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3967594786"/>
      </p:ext>
    </p:extLst>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26019252"/>
      </p:ext>
    </p:extLst>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2102615294"/>
      </p:ext>
    </p:extLst>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3737033908"/>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67571573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359F046B-18C9-AF43-9E44-71C8890A9045}" type="slidenum">
              <a:rPr lang="en-US"/>
              <a:pPr>
                <a:defRPr/>
              </a:pPr>
              <a:t>‹#›</a:t>
            </a:fld>
            <a:endParaRPr lang="en-US"/>
          </a:p>
        </p:txBody>
      </p:sp>
    </p:spTree>
    <p:extLst>
      <p:ext uri="{BB962C8B-B14F-4D97-AF65-F5344CB8AC3E}">
        <p14:creationId xmlns:p14="http://schemas.microsoft.com/office/powerpoint/2010/main" val="1528808121"/>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2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3072607107"/>
      </p:ext>
    </p:extLst>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3839888225"/>
      </p:ext>
    </p:extLst>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1415442527"/>
      </p:ext>
    </p:extLst>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3389682669"/>
      </p:ext>
    </p:extLst>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2929985643"/>
      </p:ext>
    </p:extLst>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1493349743"/>
      </p:ext>
    </p:extLst>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2637012937"/>
      </p:ext>
    </p:extLst>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2142711604"/>
      </p:ext>
    </p:extLst>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F1751F9-87F1-A54B-9789-88A597FDB2AF}" type="slidenum">
              <a:rPr lang="zh-CN" altLang="en-US"/>
              <a:pPr>
                <a:defRPr/>
              </a:pPr>
              <a:t>‹#›</a:t>
            </a:fld>
            <a:endParaRPr lang="en-US" altLang="zh-CN"/>
          </a:p>
        </p:txBody>
      </p:sp>
    </p:spTree>
    <p:extLst>
      <p:ext uri="{BB962C8B-B14F-4D97-AF65-F5344CB8AC3E}">
        <p14:creationId xmlns:p14="http://schemas.microsoft.com/office/powerpoint/2010/main" val="1136750391"/>
      </p:ext>
    </p:extLst>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64A651FF-8522-1A46-BE6F-0A33CED84E00}" type="slidenum">
              <a:rPr lang="zh-CN" altLang="en-US"/>
              <a:pPr>
                <a:defRPr/>
              </a:pPr>
              <a:t>‹#›</a:t>
            </a:fld>
            <a:endParaRPr lang="en-US" altLang="zh-CN"/>
          </a:p>
        </p:txBody>
      </p:sp>
    </p:spTree>
    <p:extLst>
      <p:ext uri="{BB962C8B-B14F-4D97-AF65-F5344CB8AC3E}">
        <p14:creationId xmlns:p14="http://schemas.microsoft.com/office/powerpoint/2010/main" val="269207099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E5F2D8A-B87F-AF45-ABB7-623B6BEB7A21}" type="slidenum">
              <a:rPr lang="en-US"/>
              <a:pPr>
                <a:defRPr/>
              </a:pPr>
              <a:t>‹#›</a:t>
            </a:fld>
            <a:endParaRPr lang="en-US"/>
          </a:p>
        </p:txBody>
      </p:sp>
    </p:spTree>
    <p:extLst>
      <p:ext uri="{BB962C8B-B14F-4D97-AF65-F5344CB8AC3E}">
        <p14:creationId xmlns:p14="http://schemas.microsoft.com/office/powerpoint/2010/main" val="1601895879"/>
      </p:ext>
    </p:extLst>
  </p:cSld>
  <p:clrMapOvr>
    <a:masterClrMapping/>
  </p:clrMapOvr>
  <p:transition>
    <p:random/>
  </p:transition>
</p:sldLayout>
</file>

<file path=ppt/slideLayouts/slideLayout2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1445DBC-D89A-544F-80F8-37D42A0615D0}" type="slidenum">
              <a:rPr lang="zh-CN" altLang="en-US"/>
              <a:pPr>
                <a:defRPr/>
              </a:pPr>
              <a:t>‹#›</a:t>
            </a:fld>
            <a:endParaRPr lang="en-US" altLang="zh-CN"/>
          </a:p>
        </p:txBody>
      </p:sp>
    </p:spTree>
    <p:extLst>
      <p:ext uri="{BB962C8B-B14F-4D97-AF65-F5344CB8AC3E}">
        <p14:creationId xmlns:p14="http://schemas.microsoft.com/office/powerpoint/2010/main" val="3735603072"/>
      </p:ext>
    </p:extLst>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DF05BA87-50AB-3A4C-BF13-57B77B4357A6}" type="slidenum">
              <a:rPr lang="zh-CN" altLang="en-US"/>
              <a:pPr>
                <a:defRPr/>
              </a:pPr>
              <a:t>‹#›</a:t>
            </a:fld>
            <a:endParaRPr lang="en-US" altLang="zh-CN"/>
          </a:p>
        </p:txBody>
      </p:sp>
    </p:spTree>
    <p:extLst>
      <p:ext uri="{BB962C8B-B14F-4D97-AF65-F5344CB8AC3E}">
        <p14:creationId xmlns:p14="http://schemas.microsoft.com/office/powerpoint/2010/main" val="2375240010"/>
      </p:ext>
    </p:extLst>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097440F4-4205-1746-850F-3F0935F7AEBE}" type="slidenum">
              <a:rPr lang="zh-CN" altLang="en-US"/>
              <a:pPr>
                <a:defRPr/>
              </a:pPr>
              <a:t>‹#›</a:t>
            </a:fld>
            <a:endParaRPr lang="en-US" altLang="zh-CN"/>
          </a:p>
        </p:txBody>
      </p:sp>
    </p:spTree>
    <p:extLst>
      <p:ext uri="{BB962C8B-B14F-4D97-AF65-F5344CB8AC3E}">
        <p14:creationId xmlns:p14="http://schemas.microsoft.com/office/powerpoint/2010/main" val="882832641"/>
      </p:ext>
    </p:extLst>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EB572834-F494-5A4A-9D87-F8C801F5DB48}" type="slidenum">
              <a:rPr lang="zh-CN" altLang="en-US"/>
              <a:pPr>
                <a:defRPr/>
              </a:pPr>
              <a:t>‹#›</a:t>
            </a:fld>
            <a:endParaRPr lang="en-US" altLang="zh-CN"/>
          </a:p>
        </p:txBody>
      </p:sp>
    </p:spTree>
    <p:extLst>
      <p:ext uri="{BB962C8B-B14F-4D97-AF65-F5344CB8AC3E}">
        <p14:creationId xmlns:p14="http://schemas.microsoft.com/office/powerpoint/2010/main" val="2816992652"/>
      </p:ext>
    </p:extLst>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4F0344BF-D17E-2A41-9B40-E13EF86D15E3}" type="slidenum">
              <a:rPr lang="zh-CN" altLang="en-US"/>
              <a:pPr>
                <a:defRPr/>
              </a:pPr>
              <a:t>‹#›</a:t>
            </a:fld>
            <a:endParaRPr lang="en-US" altLang="zh-CN"/>
          </a:p>
        </p:txBody>
      </p:sp>
    </p:spTree>
    <p:extLst>
      <p:ext uri="{BB962C8B-B14F-4D97-AF65-F5344CB8AC3E}">
        <p14:creationId xmlns:p14="http://schemas.microsoft.com/office/powerpoint/2010/main" val="3630743398"/>
      </p:ext>
    </p:extLst>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A4048F95-7B1E-194F-8970-5DE776787908}" type="slidenum">
              <a:rPr lang="zh-CN" altLang="en-US"/>
              <a:pPr>
                <a:defRPr/>
              </a:pPr>
              <a:t>‹#›</a:t>
            </a:fld>
            <a:endParaRPr lang="en-US" altLang="zh-CN"/>
          </a:p>
        </p:txBody>
      </p:sp>
    </p:spTree>
    <p:extLst>
      <p:ext uri="{BB962C8B-B14F-4D97-AF65-F5344CB8AC3E}">
        <p14:creationId xmlns:p14="http://schemas.microsoft.com/office/powerpoint/2010/main" val="333791745"/>
      </p:ext>
    </p:extLst>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7F8A8601-1047-6847-A303-9541EAABACEF}" type="slidenum">
              <a:rPr lang="zh-CN" altLang="en-US"/>
              <a:pPr>
                <a:defRPr/>
              </a:pPr>
              <a:t>‹#›</a:t>
            </a:fld>
            <a:endParaRPr lang="en-US" altLang="zh-CN"/>
          </a:p>
        </p:txBody>
      </p:sp>
    </p:spTree>
    <p:extLst>
      <p:ext uri="{BB962C8B-B14F-4D97-AF65-F5344CB8AC3E}">
        <p14:creationId xmlns:p14="http://schemas.microsoft.com/office/powerpoint/2010/main" val="1919840793"/>
      </p:ext>
    </p:extLst>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AA99AF2F-9CD3-6C49-8A9E-71499F92949E}" type="slidenum">
              <a:rPr lang="zh-CN" altLang="en-US"/>
              <a:pPr>
                <a:defRPr/>
              </a:pPr>
              <a:t>‹#›</a:t>
            </a:fld>
            <a:endParaRPr lang="en-US" altLang="zh-CN"/>
          </a:p>
        </p:txBody>
      </p:sp>
    </p:spTree>
    <p:extLst>
      <p:ext uri="{BB962C8B-B14F-4D97-AF65-F5344CB8AC3E}">
        <p14:creationId xmlns:p14="http://schemas.microsoft.com/office/powerpoint/2010/main" val="1175628243"/>
      </p:ext>
    </p:extLst>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F57B38F2-97D8-924D-8250-5BDB944BE306}" type="slidenum">
              <a:rPr lang="zh-CN" altLang="en-US"/>
              <a:pPr>
                <a:defRPr/>
              </a:pPr>
              <a:t>‹#›</a:t>
            </a:fld>
            <a:endParaRPr lang="en-US" altLang="zh-CN"/>
          </a:p>
        </p:txBody>
      </p:sp>
    </p:spTree>
    <p:extLst>
      <p:ext uri="{BB962C8B-B14F-4D97-AF65-F5344CB8AC3E}">
        <p14:creationId xmlns:p14="http://schemas.microsoft.com/office/powerpoint/2010/main" val="2382772400"/>
      </p:ext>
    </p:extLst>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imes New Roman" charset="0"/>
              </a:defRPr>
            </a:lvl1pPr>
          </a:lstStyle>
          <a:p>
            <a:pPr>
              <a:defRPr/>
            </a:pPr>
            <a:fld id="{75513F9D-839D-4B42-86BE-B83DA27926C8}" type="slidenum">
              <a:rPr lang="zh-CN" altLang="en-US"/>
              <a:pPr>
                <a:defRPr/>
              </a:pPr>
              <a:t>‹#›</a:t>
            </a:fld>
            <a:endParaRPr lang="en-US" altLang="zh-CN"/>
          </a:p>
        </p:txBody>
      </p:sp>
    </p:spTree>
    <p:extLst>
      <p:ext uri="{BB962C8B-B14F-4D97-AF65-F5344CB8AC3E}">
        <p14:creationId xmlns:p14="http://schemas.microsoft.com/office/powerpoint/2010/main" val="376006415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2CE117F-B014-5943-BC3B-4589549B921D}" type="slidenum">
              <a:rPr lang="en-US"/>
              <a:pPr>
                <a:defRPr/>
              </a:pPr>
              <a:t>‹#›</a:t>
            </a:fld>
            <a:endParaRPr lang="en-US"/>
          </a:p>
        </p:txBody>
      </p:sp>
    </p:spTree>
    <p:extLst>
      <p:ext uri="{BB962C8B-B14F-4D97-AF65-F5344CB8AC3E}">
        <p14:creationId xmlns:p14="http://schemas.microsoft.com/office/powerpoint/2010/main" val="2498850136"/>
      </p:ext>
    </p:extLst>
  </p:cSld>
  <p:clrMapOvr>
    <a:masterClrMapping/>
  </p:clrMapOvr>
  <p:transition>
    <p:random/>
  </p:transition>
</p:sldLayout>
</file>

<file path=ppt/slideLayouts/slideLayout24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22BBD339-476F-F74E-9521-F3380512DF30}" type="slidenum">
              <a:rPr lang="zh-CN" altLang="en-US"/>
              <a:pPr>
                <a:defRPr/>
              </a:pPr>
              <a:t>‹#›</a:t>
            </a:fld>
            <a:endParaRPr lang="en-US" altLang="zh-CN"/>
          </a:p>
        </p:txBody>
      </p:sp>
    </p:spTree>
    <p:extLst>
      <p:ext uri="{BB962C8B-B14F-4D97-AF65-F5344CB8AC3E}">
        <p14:creationId xmlns:p14="http://schemas.microsoft.com/office/powerpoint/2010/main" val="375216588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E10B36F8-C265-6B4F-85CB-FF1FC59EB771}" type="slidenum">
              <a:rPr lang="en-US"/>
              <a:pPr>
                <a:defRPr/>
              </a:pPr>
              <a:t>‹#›</a:t>
            </a:fld>
            <a:endParaRPr lang="en-US"/>
          </a:p>
        </p:txBody>
      </p:sp>
    </p:spTree>
    <p:extLst>
      <p:ext uri="{BB962C8B-B14F-4D97-AF65-F5344CB8AC3E}">
        <p14:creationId xmlns:p14="http://schemas.microsoft.com/office/powerpoint/2010/main" val="2690724482"/>
      </p:ext>
    </p:extLst>
  </p:cSld>
  <p:clrMapOvr>
    <a:masterClrMapping/>
  </p:clrMapOvr>
  <p:transition>
    <p:random/>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p>
        </p:txBody>
      </p:sp>
      <p:sp>
        <p:nvSpPr>
          <p:cNvPr id="9" name="Rectangle 1039"/>
          <p:cNvSpPr>
            <a:spLocks noGrp="1" noChangeArrowheads="1"/>
          </p:cNvSpPr>
          <p:nvPr>
            <p:ph type="sldNum" sz="quarter" idx="12"/>
          </p:nvPr>
        </p:nvSpPr>
        <p:spPr>
          <a:ln/>
        </p:spPr>
        <p:txBody>
          <a:bodyPr/>
          <a:lstStyle>
            <a:lvl1pPr>
              <a:defRPr/>
            </a:lvl1pPr>
          </a:lstStyle>
          <a:p>
            <a:pPr>
              <a:defRPr/>
            </a:pPr>
            <a:fld id="{E45FD6C8-7465-AB4F-A0C9-37CE61CD28F0}" type="slidenum">
              <a:rPr lang="en-US"/>
              <a:pPr>
                <a:defRPr/>
              </a:pPr>
              <a:t>‹#›</a:t>
            </a:fld>
            <a:endParaRPr lang="en-US"/>
          </a:p>
        </p:txBody>
      </p:sp>
    </p:spTree>
    <p:extLst>
      <p:ext uri="{BB962C8B-B14F-4D97-AF65-F5344CB8AC3E}">
        <p14:creationId xmlns:p14="http://schemas.microsoft.com/office/powerpoint/2010/main" val="2193072295"/>
      </p:ext>
    </p:extLst>
  </p:cSld>
  <p:clrMapOvr>
    <a:masterClrMapping/>
  </p:clrMapOvr>
  <p:transition>
    <p:random/>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p>
        </p:txBody>
      </p:sp>
      <p:sp>
        <p:nvSpPr>
          <p:cNvPr id="5" name="Rectangle 1039"/>
          <p:cNvSpPr>
            <a:spLocks noGrp="1" noChangeArrowheads="1"/>
          </p:cNvSpPr>
          <p:nvPr>
            <p:ph type="sldNum" sz="quarter" idx="12"/>
          </p:nvPr>
        </p:nvSpPr>
        <p:spPr>
          <a:ln/>
        </p:spPr>
        <p:txBody>
          <a:bodyPr/>
          <a:lstStyle>
            <a:lvl1pPr>
              <a:defRPr/>
            </a:lvl1pPr>
          </a:lstStyle>
          <a:p>
            <a:pPr>
              <a:defRPr/>
            </a:pPr>
            <a:fld id="{1A903A14-5149-3747-A654-8F6EE582468F}" type="slidenum">
              <a:rPr lang="en-US"/>
              <a:pPr>
                <a:defRPr/>
              </a:pPr>
              <a:t>‹#›</a:t>
            </a:fld>
            <a:endParaRPr lang="en-US"/>
          </a:p>
        </p:txBody>
      </p:sp>
    </p:spTree>
    <p:extLst>
      <p:ext uri="{BB962C8B-B14F-4D97-AF65-F5344CB8AC3E}">
        <p14:creationId xmlns:p14="http://schemas.microsoft.com/office/powerpoint/2010/main" val="1665867738"/>
      </p:ext>
    </p:extLst>
  </p:cSld>
  <p:clrMapOvr>
    <a:masterClrMapping/>
  </p:clrMapOvr>
  <p:transition>
    <p:random/>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p>
        </p:txBody>
      </p:sp>
      <p:sp>
        <p:nvSpPr>
          <p:cNvPr id="4" name="Rectangle 1039"/>
          <p:cNvSpPr>
            <a:spLocks noGrp="1" noChangeArrowheads="1"/>
          </p:cNvSpPr>
          <p:nvPr>
            <p:ph type="sldNum" sz="quarter" idx="12"/>
          </p:nvPr>
        </p:nvSpPr>
        <p:spPr>
          <a:ln/>
        </p:spPr>
        <p:txBody>
          <a:bodyPr/>
          <a:lstStyle>
            <a:lvl1pPr>
              <a:defRPr/>
            </a:lvl1pPr>
          </a:lstStyle>
          <a:p>
            <a:pPr>
              <a:defRPr/>
            </a:pPr>
            <a:fld id="{26C2B0F0-30B7-FF48-B365-7B6EFB35D553}" type="slidenum">
              <a:rPr lang="en-US"/>
              <a:pPr>
                <a:defRPr/>
              </a:pPr>
              <a:t>‹#›</a:t>
            </a:fld>
            <a:endParaRPr lang="en-US"/>
          </a:p>
        </p:txBody>
      </p:sp>
    </p:spTree>
    <p:extLst>
      <p:ext uri="{BB962C8B-B14F-4D97-AF65-F5344CB8AC3E}">
        <p14:creationId xmlns:p14="http://schemas.microsoft.com/office/powerpoint/2010/main" val="2681037638"/>
      </p:ext>
    </p:extLst>
  </p:cSld>
  <p:clrMapOvr>
    <a:masterClrMapping/>
  </p:clrMapOvr>
  <p:transition>
    <p:random/>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4CD74C56-C520-6C46-86F9-63B9F087C405}" type="slidenum">
              <a:rPr lang="en-US"/>
              <a:pPr>
                <a:defRPr/>
              </a:pPr>
              <a:t>‹#›</a:t>
            </a:fld>
            <a:endParaRPr lang="en-US"/>
          </a:p>
        </p:txBody>
      </p:sp>
    </p:spTree>
    <p:extLst>
      <p:ext uri="{BB962C8B-B14F-4D97-AF65-F5344CB8AC3E}">
        <p14:creationId xmlns:p14="http://schemas.microsoft.com/office/powerpoint/2010/main" val="730244281"/>
      </p:ext>
    </p:extLst>
  </p:cSld>
  <p:clrMapOvr>
    <a:masterClrMapping/>
  </p:clrMapOvr>
  <p:transition>
    <p:random/>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B93A4B43-7E5E-6848-B681-059384B30A24}" type="slidenum">
              <a:rPr lang="en-US"/>
              <a:pPr>
                <a:defRPr/>
              </a:pPr>
              <a:t>‹#›</a:t>
            </a:fld>
            <a:endParaRPr lang="en-US"/>
          </a:p>
        </p:txBody>
      </p:sp>
    </p:spTree>
    <p:extLst>
      <p:ext uri="{BB962C8B-B14F-4D97-AF65-F5344CB8AC3E}">
        <p14:creationId xmlns:p14="http://schemas.microsoft.com/office/powerpoint/2010/main" val="152120213"/>
      </p:ext>
    </p:extLst>
  </p:cSld>
  <p:clrMapOvr>
    <a:masterClrMapping/>
  </p:clrMapOvr>
  <p:transition>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8194"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5"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77CE31-0191-0B42-B236-3BAD5A9927AC}" type="slidenum">
              <a:rPr lang="en-US"/>
              <a:pPr>
                <a:defRPr/>
              </a:pPr>
              <a:t>‹#›</a:t>
            </a:fld>
            <a:endParaRPr lang="en-US"/>
          </a:p>
        </p:txBody>
      </p:sp>
    </p:spTree>
    <p:extLst>
      <p:ext uri="{BB962C8B-B14F-4D97-AF65-F5344CB8AC3E}">
        <p14:creationId xmlns:p14="http://schemas.microsoft.com/office/powerpoint/2010/main" val="215265793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6CDE614-D259-7B44-8B4B-01672DF893AD}" type="slidenum">
              <a:rPr lang="en-US"/>
              <a:pPr>
                <a:defRPr/>
              </a:pPr>
              <a:t>‹#›</a:t>
            </a:fld>
            <a:endParaRPr lang="en-US"/>
          </a:p>
        </p:txBody>
      </p:sp>
    </p:spTree>
    <p:extLst>
      <p:ext uri="{BB962C8B-B14F-4D97-AF65-F5344CB8AC3E}">
        <p14:creationId xmlns:p14="http://schemas.microsoft.com/office/powerpoint/2010/main" val="2777640043"/>
      </p:ext>
    </p:extLst>
  </p:cSld>
  <p:clrMapOvr>
    <a:masterClrMapping/>
  </p:clrMapOvr>
  <p:transition>
    <p:random/>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E707C01-E979-D54D-8AB6-7939B0B7788C}" type="slidenum">
              <a:rPr lang="en-US"/>
              <a:pPr>
                <a:defRPr/>
              </a:pPr>
              <a:t>‹#›</a:t>
            </a:fld>
            <a:endParaRPr lang="en-US"/>
          </a:p>
        </p:txBody>
      </p:sp>
    </p:spTree>
    <p:extLst>
      <p:ext uri="{BB962C8B-B14F-4D97-AF65-F5344CB8AC3E}">
        <p14:creationId xmlns:p14="http://schemas.microsoft.com/office/powerpoint/2010/main" val="4258313612"/>
      </p:ext>
    </p:extLst>
  </p:cSld>
  <p:clrMapOvr>
    <a:masterClrMapping/>
  </p:clrMapOvr>
  <p:transition>
    <p:random/>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3"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10" name="Rectangle 8"/>
          <p:cNvSpPr>
            <a:spLocks noChangeArrowheads="1"/>
          </p:cNvSpPr>
          <p:nvPr/>
        </p:nvSpPr>
        <p:spPr bwMode="auto">
          <a:xfrm>
            <a:off x="0" y="28956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5"/>
          <p:cNvSpPr>
            <a:spLocks noChangeArrowheads="1"/>
          </p:cNvSpPr>
          <p:nvPr/>
        </p:nvSpPr>
        <p:spPr bwMode="gray">
          <a:xfrm flipV="1">
            <a:off x="315913" y="3265488"/>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1089546" name="Rectangle 10"/>
          <p:cNvSpPr>
            <a:spLocks noGrp="1" noChangeArrowheads="1"/>
          </p:cNvSpPr>
          <p:nvPr>
            <p:ph type="ctrTitle"/>
          </p:nvPr>
        </p:nvSpPr>
        <p:spPr>
          <a:xfrm>
            <a:off x="990600" y="1828800"/>
            <a:ext cx="7772400" cy="1143000"/>
          </a:xfrm>
        </p:spPr>
        <p:txBody>
          <a:bodyPr/>
          <a:lstStyle>
            <a:lvl1pPr>
              <a:defRPr/>
            </a:lvl1pPr>
          </a:lstStyle>
          <a:p>
            <a:pPr lvl="0"/>
            <a:r>
              <a:rPr lang="en-US" noProof="0"/>
              <a:t>Click to edit Master title style</a:t>
            </a:r>
          </a:p>
        </p:txBody>
      </p:sp>
      <p:sp>
        <p:nvSpPr>
          <p:cNvPr id="1089547" name="Rectangle 11"/>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chemeClr val="bg2"/>
                </a:solidFill>
              </a:defRPr>
            </a:lvl1pPr>
          </a:lstStyle>
          <a:p>
            <a:pPr>
              <a:defRPr/>
            </a:pPr>
            <a:endParaRPr lang="en-US">
              <a:solidFill>
                <a:srgbClr val="1C1C1C"/>
              </a:solidFill>
            </a:endParaRPr>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chemeClr val="bg2"/>
                </a:solidFill>
              </a:defRPr>
            </a:lvl1pPr>
          </a:lstStyle>
          <a:p>
            <a:pPr>
              <a:defRPr/>
            </a:pPr>
            <a:endParaRPr lang="en-US">
              <a:solidFill>
                <a:srgbClr val="1C1C1C"/>
              </a:solidFill>
            </a:endParaRPr>
          </a:p>
        </p:txBody>
      </p:sp>
      <p:sp>
        <p:nvSpPr>
          <p:cNvPr id="15" name="Rectangle 14"/>
          <p:cNvSpPr>
            <a:spLocks noGrp="1" noChangeArrowheads="1"/>
          </p:cNvSpPr>
          <p:nvPr>
            <p:ph type="sldNum" sz="quarter" idx="12"/>
          </p:nvPr>
        </p:nvSpPr>
        <p:spPr>
          <a:xfrm>
            <a:off x="6858000" y="6248400"/>
            <a:ext cx="1905000" cy="457200"/>
          </a:xfrm>
        </p:spPr>
        <p:txBody>
          <a:bodyPr/>
          <a:lstStyle>
            <a:lvl1pPr>
              <a:defRPr>
                <a:solidFill>
                  <a:schemeClr val="bg2"/>
                </a:solidFill>
              </a:defRPr>
            </a:lvl1pPr>
          </a:lstStyle>
          <a:p>
            <a:pPr>
              <a:defRPr/>
            </a:pPr>
            <a:fld id="{26CD3568-9A40-2540-9C13-B93D388C479F}" type="slidenum">
              <a:rPr lang="en-US">
                <a:solidFill>
                  <a:srgbClr val="1C1C1C"/>
                </a:solidFill>
              </a:rPr>
              <a:pPr>
                <a:defRPr/>
              </a:pPr>
              <a:t>‹#›</a:t>
            </a:fld>
            <a:endParaRPr lang="en-US">
              <a:solidFill>
                <a:srgbClr val="1C1C1C"/>
              </a:solidFill>
            </a:endParaRPr>
          </a:p>
        </p:txBody>
      </p:sp>
    </p:spTree>
    <p:extLst>
      <p:ext uri="{BB962C8B-B14F-4D97-AF65-F5344CB8AC3E}">
        <p14:creationId xmlns:p14="http://schemas.microsoft.com/office/powerpoint/2010/main" val="123612280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2F530C86-6100-A54A-8682-1DD654849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788557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AB518F4D-A442-8540-8274-A681BF0F84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9058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450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986FA2E8-6D87-CA4A-BEB3-89D62A99D0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364003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3"/>
          <p:cNvSpPr>
            <a:spLocks noGrp="1" noChangeArrowheads="1"/>
          </p:cNvSpPr>
          <p:nvPr>
            <p:ph type="sldNum" sz="quarter" idx="12"/>
          </p:nvPr>
        </p:nvSpPr>
        <p:spPr>
          <a:ln/>
        </p:spPr>
        <p:txBody>
          <a:bodyPr/>
          <a:lstStyle>
            <a:lvl1pPr>
              <a:defRPr/>
            </a:lvl1pPr>
          </a:lstStyle>
          <a:p>
            <a:pPr>
              <a:defRPr/>
            </a:pPr>
            <a:fld id="{20150D9C-F28F-B64C-A7AC-640F511141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086658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3"/>
          <p:cNvSpPr>
            <a:spLocks noGrp="1" noChangeArrowheads="1"/>
          </p:cNvSpPr>
          <p:nvPr>
            <p:ph type="sldNum" sz="quarter" idx="12"/>
          </p:nvPr>
        </p:nvSpPr>
        <p:spPr>
          <a:ln/>
        </p:spPr>
        <p:txBody>
          <a:bodyPr/>
          <a:lstStyle>
            <a:lvl1pPr>
              <a:defRPr/>
            </a:lvl1pPr>
          </a:lstStyle>
          <a:p>
            <a:pPr>
              <a:defRPr/>
            </a:pPr>
            <a:fld id="{0BA07FD2-25F3-FA48-AA64-A66D74A49F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44172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3"/>
          <p:cNvSpPr>
            <a:spLocks noGrp="1" noChangeArrowheads="1"/>
          </p:cNvSpPr>
          <p:nvPr>
            <p:ph type="sldNum" sz="quarter" idx="12"/>
          </p:nvPr>
        </p:nvSpPr>
        <p:spPr>
          <a:ln/>
        </p:spPr>
        <p:txBody>
          <a:bodyPr/>
          <a:lstStyle>
            <a:lvl1pPr>
              <a:defRPr/>
            </a:lvl1pPr>
          </a:lstStyle>
          <a:p>
            <a:pPr>
              <a:defRPr/>
            </a:pPr>
            <a:fld id="{2021F98F-BDB8-F147-AF15-4E313D367E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37403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89468148-1AEB-7844-A0FA-1C87394829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95607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461826" name="Rectangle 2"/>
          <p:cNvSpPr>
            <a:spLocks noGrp="1" noChangeArrowheads="1"/>
          </p:cNvSpPr>
          <p:nvPr>
            <p:ph type="ctrTitle"/>
          </p:nvPr>
        </p:nvSpPr>
        <p:spPr>
          <a:xfrm>
            <a:off x="2667000" y="2286000"/>
            <a:ext cx="5791200" cy="1981200"/>
          </a:xfrm>
        </p:spPr>
        <p:txBody>
          <a:bodyPr/>
          <a:lstStyle>
            <a:lvl1pPr algn="ctr">
              <a:defRPr/>
            </a:lvl1pPr>
          </a:lstStyle>
          <a:p>
            <a:r>
              <a:rPr lang="en-US"/>
              <a:t>Click to edit Master title style</a:t>
            </a:r>
          </a:p>
        </p:txBody>
      </p:sp>
      <p:sp>
        <p:nvSpPr>
          <p:cNvPr id="461827" name="Rectangle 3"/>
          <p:cNvSpPr>
            <a:spLocks noGrp="1" noChangeArrowheads="1"/>
          </p:cNvSpPr>
          <p:nvPr>
            <p:ph type="subTitle" idx="1"/>
          </p:nvPr>
        </p:nvSpPr>
        <p:spPr>
          <a:xfrm>
            <a:off x="2667000" y="4419600"/>
            <a:ext cx="5791200" cy="1295400"/>
          </a:xfrm>
        </p:spPr>
        <p:txBody>
          <a:bodyPr/>
          <a:lstStyle>
            <a:lvl1pPr marL="0" indent="0" algn="ctr">
              <a:buFont typeface="Monotype Sorts" pitchFamily="-108"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smtClean="0"/>
            </a:lvl1pPr>
          </a:lstStyle>
          <a:p>
            <a:pPr>
              <a:defRPr/>
            </a:pPr>
            <a:fld id="{2B36F0E6-0B2F-C341-BD92-CF525104B9D0}" type="slidenum">
              <a:rPr lang="en-US"/>
              <a:pPr>
                <a:defRPr/>
              </a:pPr>
              <a:t>‹#›</a:t>
            </a:fld>
            <a:endParaRPr lang="en-US"/>
          </a:p>
        </p:txBody>
      </p:sp>
    </p:spTree>
    <p:extLst>
      <p:ext uri="{BB962C8B-B14F-4D97-AF65-F5344CB8AC3E}">
        <p14:creationId xmlns:p14="http://schemas.microsoft.com/office/powerpoint/2010/main" val="15282948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07DCEC6B-B11A-C542-A078-624EAA1959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99238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5080D32E-E315-F040-BA52-032473FC24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972964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8"/>
            <a:ext cx="1951038" cy="55149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0938" y="617538"/>
            <a:ext cx="5700712" cy="55149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404AE435-7643-2B40-B345-DF847CD6D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202073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752600" y="990600"/>
            <a:ext cx="6400800" cy="2514600"/>
          </a:xfrm>
        </p:spPr>
        <p:txBody>
          <a:bodyPr/>
          <a:lstStyle>
            <a:lvl1pPr algn="ctr">
              <a:defRPr/>
            </a:lvl1pPr>
          </a:lstStyle>
          <a:p>
            <a:pPr lvl="0"/>
            <a:r>
              <a:rPr lang="en-US" noProof="0"/>
              <a:t>Click to edit Master title style</a:t>
            </a:r>
          </a:p>
        </p:txBody>
      </p:sp>
      <p:sp>
        <p:nvSpPr>
          <p:cNvPr id="900099" name="Rectangle 3"/>
          <p:cNvSpPr>
            <a:spLocks noGrp="1" noChangeArrowheads="1"/>
          </p:cNvSpPr>
          <p:nvPr>
            <p:ph type="subTitle" idx="1"/>
          </p:nvPr>
        </p:nvSpPr>
        <p:spPr>
          <a:xfrm>
            <a:off x="1752600" y="3886200"/>
            <a:ext cx="6400800" cy="1752600"/>
          </a:xfrm>
        </p:spPr>
        <p:txBody>
          <a:bodyPr/>
          <a:lstStyle>
            <a:lvl1pPr marL="0" indent="0" algn="ctr">
              <a:buFontTx/>
              <a:buNone/>
              <a:defRPr/>
            </a:lvl1pPr>
          </a:lstStyle>
          <a:p>
            <a:pPr lvl="0"/>
            <a:r>
              <a:rPr lang="en-US" noProof="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pPr>
              <a:defRPr/>
            </a:pPr>
            <a:fld id="{FC4C5D0D-7860-7E45-B55E-8CEA3B8B9EE0}"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28736155"/>
      </p:ext>
    </p:extLst>
  </p:cSld>
  <p:clrMapOvr>
    <a:masterClrMapping/>
  </p:clrMapOvr>
  <p:transition>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29067DC-771F-E04E-978E-79E39B5E6F4E}"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620869655"/>
      </p:ext>
    </p:extLst>
  </p:cSld>
  <p:clrMapOvr>
    <a:masterClrMapping/>
  </p:clrMapOvr>
  <p:transition>
    <p:rand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70083F-2CEF-8447-AFEA-D4521EE27E07}"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630202067"/>
      </p:ext>
    </p:extLst>
  </p:cSld>
  <p:clrMapOvr>
    <a:masterClrMapping/>
  </p:clrMapOvr>
  <p:transition>
    <p:rand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FF7992-A369-964D-B3DF-C613560FEBA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047936684"/>
      </p:ext>
    </p:extLst>
  </p:cSld>
  <p:clrMapOvr>
    <a:masterClrMapping/>
  </p:clrMapOvr>
  <p:transition>
    <p:random/>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8730E98-C1E2-AE44-A9F3-86E37E234B0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662836857"/>
      </p:ext>
    </p:extLst>
  </p:cSld>
  <p:clrMapOvr>
    <a:masterClrMapping/>
  </p:clrMapOvr>
  <p:transition>
    <p:random/>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93489C9-2406-9148-BC1B-FA62F320D4C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184527455"/>
      </p:ext>
    </p:extLst>
  </p:cSld>
  <p:clrMapOvr>
    <a:masterClrMapping/>
  </p:clrMapOvr>
  <p:transition>
    <p:random/>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006CB72-7609-BC43-8140-B84969195C1B}"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508900057"/>
      </p:ext>
    </p:extLst>
  </p:cSld>
  <p:clrMapOvr>
    <a:masterClrMapping/>
  </p:clrMapOvr>
  <p:transition>
    <p:rand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xfrm>
            <a:off x="457200" y="6248400"/>
            <a:ext cx="2133600" cy="457200"/>
          </a:xfrm>
          <a:prstGeom prst="rect">
            <a:avLst/>
          </a:prstGeom>
        </p:spPr>
        <p:txBody>
          <a:bodyPr/>
          <a:lstStyle>
            <a:lvl1pPr>
              <a:defRPr/>
            </a:lvl1pPr>
          </a:lstStyle>
          <a:p>
            <a:pPr>
              <a:defRPr/>
            </a:pPr>
            <a:endParaRPr lang="en-US"/>
          </a:p>
        </p:txBody>
      </p:sp>
      <p:sp>
        <p:nvSpPr>
          <p:cNvPr id="4" name="Rectangle 13"/>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5" name="Rectangle 14"/>
          <p:cNvSpPr>
            <a:spLocks noGrp="1" noChangeArrowheads="1"/>
          </p:cNvSpPr>
          <p:nvPr>
            <p:ph type="sldNum" sz="quarter" idx="12"/>
          </p:nvPr>
        </p:nvSpPr>
        <p:spPr>
          <a:xfrm>
            <a:off x="6553200" y="6248400"/>
            <a:ext cx="2133600" cy="457200"/>
          </a:xfrm>
          <a:prstGeom prst="rect">
            <a:avLst/>
          </a:prstGeom>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596389927"/>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6CB198-68C0-354B-B2DE-2BB8994F24D9}"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931554772"/>
      </p:ext>
    </p:extLst>
  </p:cSld>
  <p:clrMapOvr>
    <a:masterClrMapping/>
  </p:clrMapOvr>
  <p:transition>
    <p:random/>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060539-18FD-E24E-8BA6-A18A48D0A394}"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472407804"/>
      </p:ext>
    </p:extLst>
  </p:cSld>
  <p:clrMapOvr>
    <a:masterClrMapping/>
  </p:clrMapOvr>
  <p:transition>
    <p:random/>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A47273-D13C-B249-84C2-90439379802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073927544"/>
      </p:ext>
    </p:extLst>
  </p:cSld>
  <p:clrMapOvr>
    <a:masterClrMapping/>
  </p:clrMapOvr>
  <p:transition>
    <p:random/>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A7E626-5BFF-4E4C-AA99-83ECB8B70586}"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495431754"/>
      </p:ext>
    </p:extLst>
  </p:cSld>
  <p:clrMapOvr>
    <a:masterClrMapping/>
  </p:clrMapOvr>
  <p:transition>
    <p:random/>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85647000"/>
      </p:ext>
    </p:extLst>
  </p:cSld>
  <p:clrMapOvr>
    <a:masterClrMapping/>
  </p:clrMapOvr>
  <p:transition>
    <p:random/>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65413701"/>
      </p:ext>
    </p:extLst>
  </p:cSld>
  <p:clrMapOvr>
    <a:masterClrMapping/>
  </p:clrMapOvr>
  <p:transition>
    <p:random/>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31777260"/>
      </p:ext>
    </p:extLst>
  </p:cSld>
  <p:clrMapOvr>
    <a:masterClrMapping/>
  </p:clrMapOvr>
  <p:transition>
    <p:random/>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1219402"/>
      </p:ext>
    </p:extLst>
  </p:cSld>
  <p:clrMapOvr>
    <a:masterClrMapping/>
  </p:clrMapOvr>
  <p:transition>
    <p:random/>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74510946"/>
      </p:ext>
    </p:extLst>
  </p:cSld>
  <p:clrMapOvr>
    <a:masterClrMapping/>
  </p:clrMapOvr>
  <p:transition>
    <p:random/>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00919501"/>
      </p:ext>
    </p:extLst>
  </p:cSld>
  <p:clrMapOvr>
    <a:masterClrMapping/>
  </p:clrMapOvr>
  <p:transition>
    <p:random/>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000000"/>
                </a:solidFill>
              </a:defRPr>
            </a:lvl1pPr>
          </a:lstStyle>
          <a:p>
            <a:pPr>
              <a:defRPr/>
            </a:pPr>
            <a:fld id="{4C708538-E161-B944-B56A-0F73ABC35780}" type="slidenum">
              <a:rPr lang="en-US"/>
              <a:pPr>
                <a:defRPr/>
              </a:pPr>
              <a:t>‹#›</a:t>
            </a:fld>
            <a:endParaRPr lang="en-US"/>
          </a:p>
        </p:txBody>
      </p:sp>
    </p:spTree>
    <p:extLst>
      <p:ext uri="{BB962C8B-B14F-4D97-AF65-F5344CB8AC3E}">
        <p14:creationId xmlns:p14="http://schemas.microsoft.com/office/powerpoint/2010/main" val="194068868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89311458"/>
      </p:ext>
    </p:extLst>
  </p:cSld>
  <p:clrMapOvr>
    <a:masterClrMapping/>
  </p:clrMapOvr>
  <p:transition>
    <p:random/>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37714822"/>
      </p:ext>
    </p:extLst>
  </p:cSld>
  <p:clrMapOvr>
    <a:masterClrMapping/>
  </p:clrMapOvr>
  <p:transition>
    <p:random/>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76949944"/>
      </p:ext>
    </p:extLst>
  </p:cSld>
  <p:clrMapOvr>
    <a:masterClrMapping/>
  </p:clrMapOvr>
  <p:transition>
    <p:random/>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9650473"/>
      </p:ext>
    </p:extLst>
  </p:cSld>
  <p:clrMapOvr>
    <a:masterClrMapping/>
  </p:clrMapOvr>
  <p:transition>
    <p:random/>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41425929"/>
      </p:ext>
    </p:extLst>
  </p:cSld>
  <p:clrMapOvr>
    <a:masterClrMapping/>
  </p:clrMapOvr>
  <p:transition>
    <p:random/>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98754"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pPr lvl="0"/>
            <a:r>
              <a:rPr lang="en-US" noProof="0"/>
              <a:t>Click to edit Master title style</a:t>
            </a:r>
          </a:p>
        </p:txBody>
      </p:sp>
      <p:sp>
        <p:nvSpPr>
          <p:cNvPr id="1098755" name="Rectangle 3"/>
          <p:cNvSpPr>
            <a:spLocks noGrp="1" noChangeArrowheads="1"/>
          </p:cNvSpPr>
          <p:nvPr>
            <p:ph type="subTitle" idx="1"/>
          </p:nvPr>
        </p:nvSpPr>
        <p:spPr>
          <a:xfrm>
            <a:off x="2133600" y="3886200"/>
            <a:ext cx="4267200" cy="2057400"/>
          </a:xfrm>
          <a:effectLst/>
        </p:spPr>
        <p:txBody>
          <a:bodyPr/>
          <a:lstStyle>
            <a:lvl1pPr marL="0" indent="0">
              <a:buFont typeface="Wingdings" charset="0"/>
              <a:buNone/>
              <a:defRPr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a:lvl1pPr>
          </a:lstStyle>
          <a:p>
            <a:pPr>
              <a:defRPr/>
            </a:pPr>
            <a:fld id="{B9BFAF79-331F-1642-B06C-54FED57558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112640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7C20EB-A70D-CA4B-8AA0-227BE0633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077294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512736FC-D020-A645-BED8-0330CE701E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83984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002066-30FB-1F4B-BB17-5A6B8B6B8A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62797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F7E3EE16-B5DE-3042-AD49-13988EDCC4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71213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C2A1F-7BD4-5447-AE5E-3A7EAB17AD55}" type="slidenum">
              <a:rPr lang="en-US"/>
              <a:pPr>
                <a:defRPr/>
              </a:pPr>
              <a:t>‹#›</a:t>
            </a:fld>
            <a:endParaRPr lang="en-US"/>
          </a:p>
        </p:txBody>
      </p:sp>
    </p:spTree>
    <p:extLst>
      <p:ext uri="{BB962C8B-B14F-4D97-AF65-F5344CB8AC3E}">
        <p14:creationId xmlns:p14="http://schemas.microsoft.com/office/powerpoint/2010/main" val="372542721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24768878-5B88-C34B-A80C-B162EEFFAF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94360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11A70B7D-22E5-2741-9EE0-AF4634D02E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432983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4D3CFC0C-8664-644D-8934-C3CC2054A9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976005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995194-13A3-3E47-A1C6-6D995A4785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949465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C7E880-111D-7547-9A46-E1D64A807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898438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031971-1D84-6A4B-9D2A-BE2B10087E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8830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283841632"/>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14053767"/>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69545378"/>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0199634"/>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83640257-5818-BF45-A7EE-BCBF6745E111}" type="slidenum">
              <a:rPr lang="en-US"/>
              <a:pPr>
                <a:defRPr/>
              </a:pPr>
              <a:t>‹#›</a:t>
            </a:fld>
            <a:endParaRPr lang="en-US"/>
          </a:p>
        </p:txBody>
      </p:sp>
    </p:spTree>
    <p:extLst>
      <p:ext uri="{BB962C8B-B14F-4D97-AF65-F5344CB8AC3E}">
        <p14:creationId xmlns:p14="http://schemas.microsoft.com/office/powerpoint/2010/main" val="225904233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98754"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pPr lvl="0"/>
            <a:r>
              <a:rPr lang="en-US" noProof="0"/>
              <a:t>Click to edit Master title style</a:t>
            </a:r>
          </a:p>
        </p:txBody>
      </p:sp>
      <p:sp>
        <p:nvSpPr>
          <p:cNvPr id="1098755" name="Rectangle 3"/>
          <p:cNvSpPr>
            <a:spLocks noGrp="1" noChangeArrowheads="1"/>
          </p:cNvSpPr>
          <p:nvPr>
            <p:ph type="subTitle" idx="1"/>
          </p:nvPr>
        </p:nvSpPr>
        <p:spPr>
          <a:xfrm>
            <a:off x="2133600" y="3886200"/>
            <a:ext cx="4267200" cy="2057400"/>
          </a:xfrm>
          <a:effectLst/>
        </p:spPr>
        <p:txBody>
          <a:bodyPr/>
          <a:lstStyle>
            <a:lvl1pPr marL="0" indent="0">
              <a:buFont typeface="Wingdings" charset="0"/>
              <a:buNone/>
              <a:defRPr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0430B1F2-3172-EB47-BA31-DDA6EA9A9838}" type="slidenum">
              <a:rPr lang="en-US"/>
              <a:pPr>
                <a:defRPr/>
              </a:pPr>
              <a:t>‹#›</a:t>
            </a:fld>
            <a:endParaRPr lang="en-US"/>
          </a:p>
        </p:txBody>
      </p:sp>
    </p:spTree>
    <p:extLst>
      <p:ext uri="{BB962C8B-B14F-4D97-AF65-F5344CB8AC3E}">
        <p14:creationId xmlns:p14="http://schemas.microsoft.com/office/powerpoint/2010/main" val="8690243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71479253"/>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98782590"/>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03732835"/>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82313177"/>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4335383"/>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64292902"/>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074574"/>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5979950"/>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8762636"/>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835560"/>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8194"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5"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8938D9-9409-4145-BF49-D7EBDEBCA9D6}" type="slidenum">
              <a:rPr lang="en-US"/>
              <a:pPr>
                <a:defRPr/>
              </a:pPr>
              <a:t>‹#›</a:t>
            </a:fld>
            <a:endParaRPr lang="en-US"/>
          </a:p>
        </p:txBody>
      </p:sp>
    </p:spTree>
    <p:extLst>
      <p:ext uri="{BB962C8B-B14F-4D97-AF65-F5344CB8AC3E}">
        <p14:creationId xmlns:p14="http://schemas.microsoft.com/office/powerpoint/2010/main" val="382996718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891341"/>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7287115"/>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56042860"/>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129393"/>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4258754"/>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1342837"/>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45248039"/>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0581423"/>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9965747"/>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9380691"/>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0386" name="Rectangle 1026"/>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r>
              <a:rPr lang="en-US"/>
              <a:t>Click to edit Master title style</a:t>
            </a:r>
          </a:p>
        </p:txBody>
      </p:sp>
      <p:sp>
        <p:nvSpPr>
          <p:cNvPr id="400387" name="Rectangle 1027"/>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solidFill>
                  <a:srgbClr val="FFFFFF"/>
                </a:solidFill>
                <a:ea typeface="ＭＳ Ｐゴシック"/>
                <a:cs typeface="ＭＳ Ｐゴシック"/>
              </a:defRPr>
            </a:lvl1pPr>
          </a:lstStyle>
          <a:p>
            <a:pPr>
              <a:defRPr/>
            </a:pPr>
            <a:fld id="{BC44D2D4-D8C6-BA49-A960-D12A4A5F704B}" type="slidenum">
              <a:rPr lang="en-US"/>
              <a:pPr>
                <a:defRPr/>
              </a:pPr>
              <a:t>‹#›</a:t>
            </a:fld>
            <a:endParaRPr lang="en-US"/>
          </a:p>
        </p:txBody>
      </p:sp>
    </p:spTree>
    <p:extLst>
      <p:ext uri="{BB962C8B-B14F-4D97-AF65-F5344CB8AC3E}">
        <p14:creationId xmlns:p14="http://schemas.microsoft.com/office/powerpoint/2010/main" val="168560005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3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22370488"/>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04235750"/>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87521303"/>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6316112"/>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70181069"/>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53764237"/>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64042603"/>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02389699"/>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46087610"/>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0741565"/>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89965DB-A96C-F74E-9887-DDE35701D241}" type="slidenum">
              <a:rPr lang="en-US"/>
              <a:pPr>
                <a:defRPr/>
              </a:pPr>
              <a:t>‹#›</a:t>
            </a:fld>
            <a:endParaRPr lang="en-US"/>
          </a:p>
        </p:txBody>
      </p:sp>
    </p:spTree>
    <p:extLst>
      <p:ext uri="{BB962C8B-B14F-4D97-AF65-F5344CB8AC3E}">
        <p14:creationId xmlns:p14="http://schemas.microsoft.com/office/powerpoint/2010/main" val="423678098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07554094"/>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31400102"/>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6972" y="6245225"/>
            <a:ext cx="245404" cy="226986"/>
          </a:xfrm>
          <a:prstGeom prst="rect">
            <a:avLst/>
          </a:prstGeom>
        </p:spPr>
        <p:txBody>
          <a:bodyPr anchor="t"/>
          <a:lstStyle>
            <a:lvl1pPr algn="r">
              <a:defRPr sz="10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732536991"/>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12410347"/>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64813702"/>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9035256"/>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15921957"/>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4781029"/>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70237597"/>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361899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5E661CC-2474-4E45-84E5-DB6C227533C5}" type="slidenum">
              <a:rPr lang="en-US"/>
              <a:pPr>
                <a:defRPr/>
              </a:pPr>
              <a:t>‹#›</a:t>
            </a:fld>
            <a:endParaRPr lang="en-US"/>
          </a:p>
        </p:txBody>
      </p:sp>
    </p:spTree>
    <p:extLst>
      <p:ext uri="{BB962C8B-B14F-4D97-AF65-F5344CB8AC3E}">
        <p14:creationId xmlns:p14="http://schemas.microsoft.com/office/powerpoint/2010/main" val="20729708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8290114"/>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762236"/>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6472822"/>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9941099"/>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35447038"/>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a:solidFill>
                  <a:srgbClr val="DBBD71"/>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20209054"/>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5269583"/>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9068571"/>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1851990"/>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2501560"/>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B408C5A-594E-AD4C-A8D8-2FEE44B35E76}" type="slidenum">
              <a:rPr lang="en-US"/>
              <a:pPr>
                <a:defRPr/>
              </a:pPr>
              <a:t>‹#›</a:t>
            </a:fld>
            <a:endParaRPr lang="en-US"/>
          </a:p>
        </p:txBody>
      </p:sp>
    </p:spTree>
    <p:extLst>
      <p:ext uri="{BB962C8B-B14F-4D97-AF65-F5344CB8AC3E}">
        <p14:creationId xmlns:p14="http://schemas.microsoft.com/office/powerpoint/2010/main" val="14443493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50971382"/>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a:solidFill>
                  <a:srgbClr val="6666FF"/>
                </a:solidFill>
                <a:latin typeface="Arial"/>
                <a:ea typeface="Arial"/>
                <a:cs typeface="Arial"/>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a:latin typeface="Arial"/>
                <a:ea typeface="Arial"/>
                <a:cs typeface="Arial"/>
                <a:sym typeface="Arial"/>
              </a:defRPr>
            </a:lvl1pPr>
            <a:lvl2pPr marL="702128" indent="-244928">
              <a:spcBef>
                <a:spcPts val="0"/>
              </a:spcBef>
              <a:buSzPct val="65000"/>
              <a:buChar char="■"/>
              <a:defRPr sz="2400">
                <a:latin typeface="Arial"/>
                <a:ea typeface="Arial"/>
                <a:cs typeface="Arial"/>
                <a:sym typeface="Arial"/>
              </a:defRPr>
            </a:lvl2pPr>
            <a:lvl3pPr marL="1085850" indent="-228600">
              <a:spcBef>
                <a:spcPts val="0"/>
              </a:spcBef>
              <a:buSzPct val="60000"/>
              <a:buChar char="◆"/>
              <a:defRPr sz="2400">
                <a:latin typeface="Arial"/>
                <a:ea typeface="Arial"/>
                <a:cs typeface="Arial"/>
                <a:sym typeface="Arial"/>
              </a:defRPr>
            </a:lvl3pPr>
            <a:lvl4pPr marL="1474469" indent="-274319">
              <a:spcBef>
                <a:spcPts val="0"/>
              </a:spcBef>
              <a:buSzPct val="70000"/>
              <a:buChar char="■"/>
              <a:defRPr sz="2400">
                <a:latin typeface="Arial"/>
                <a:ea typeface="Arial"/>
                <a:cs typeface="Arial"/>
                <a:sym typeface="Arial"/>
              </a:defRPr>
            </a:lvl4pPr>
            <a:lvl5pPr marL="1817370" indent="-274320">
              <a:spcBef>
                <a:spcPts val="0"/>
              </a:spcBef>
              <a:buSzPct val="65000"/>
              <a:buChar char="◆"/>
              <a:defRPr sz="2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568540"/>
            <a:ext cx="304800" cy="289460"/>
          </a:xfrm>
          <a:prstGeom prst="rect">
            <a:avLst/>
          </a:prstGeom>
          <a:solidFill>
            <a:srgbClr val="669900"/>
          </a:solidFill>
        </p:spPr>
        <p:txBody>
          <a:bodyPr wrap="square" lIns="46037" tIns="46037" rIns="46037" bIns="46037"/>
          <a:lstStyle>
            <a:lvl1pPr algn="r">
              <a:defRPr b="1">
                <a:solidFill>
                  <a:srgbClr val="F8F8F8"/>
                </a:solidFill>
              </a:defRPr>
            </a:lvl1pPr>
          </a:lstStyle>
          <a:p>
            <a:fld id="{86CB4B4D-7CA3-9044-876B-883B54F8677D}" type="slidenum">
              <a:rPr/>
              <a:pPr/>
              <a:t>‹#›</a:t>
            </a:fld>
            <a:endParaRPr/>
          </a:p>
        </p:txBody>
      </p:sp>
    </p:spTree>
    <p:extLst>
      <p:ext uri="{BB962C8B-B14F-4D97-AF65-F5344CB8AC3E}">
        <p14:creationId xmlns:p14="http://schemas.microsoft.com/office/powerpoint/2010/main" val="579164900"/>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13144" y="6460395"/>
            <a:ext cx="273657" cy="264256"/>
          </a:xfrm>
          <a:prstGeom prst="rect">
            <a:avLst/>
          </a:prstGeom>
        </p:spPr>
        <p:txBody>
          <a:bodyPr/>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56769810"/>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5286156"/>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09669737"/>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10327465"/>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1584954"/>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3830787"/>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Clr>
                <a:srgbClr val="FFFFCC"/>
              </a:buClr>
              <a:buSzPct val="75000"/>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41397" y="6248400"/>
            <a:ext cx="245404" cy="226986"/>
          </a:xfrm>
          <a:prstGeom prst="rect">
            <a:avLst/>
          </a:prstGeom>
        </p:spPr>
        <p:txBody>
          <a:bodyPr anchor="t"/>
          <a:lstStyle>
            <a:lvl1pPr algn="r">
              <a:defRPr sz="10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587660934"/>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vl2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2pPr>
            <a:lvl3pPr>
              <a:buSzPct val="90000"/>
              <a:buBlip>
                <a:blip r:embed="rId3"/>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3pPr>
            <a:lvl4pPr>
              <a:buChar char="–"/>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4pPr>
            <a:lvl5pPr>
              <a:buSzPct val="90000"/>
              <a:buBlip>
                <a:blip r:embed="rId4"/>
              </a:buBlip>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13144" y="6436583"/>
            <a:ext cx="273657" cy="264255"/>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defRPr>
            </a:lvl1pPr>
          </a:lstStyle>
          <a:p>
            <a:fld id="{86CB4B4D-7CA3-9044-876B-883B54F8677D}" type="slidenum">
              <a:rPr/>
              <a:pPr/>
              <a:t>‹#›</a:t>
            </a:fld>
            <a:endParaRPr/>
          </a:p>
        </p:txBody>
      </p:sp>
    </p:spTree>
    <p:extLst>
      <p:ext uri="{BB962C8B-B14F-4D97-AF65-F5344CB8AC3E}">
        <p14:creationId xmlns:p14="http://schemas.microsoft.com/office/powerpoint/2010/main" val="2433458926"/>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DD65BD29-FA39-9648-A1C4-7BCCAC3C6FA7}" type="slidenum">
              <a:rPr lang="en-US"/>
              <a:pPr>
                <a:defRPr/>
              </a:pPr>
              <a:t>‹#›</a:t>
            </a:fld>
            <a:endParaRPr lang="en-US"/>
          </a:p>
        </p:txBody>
      </p:sp>
    </p:spTree>
    <p:extLst>
      <p:ext uri="{BB962C8B-B14F-4D97-AF65-F5344CB8AC3E}">
        <p14:creationId xmlns:p14="http://schemas.microsoft.com/office/powerpoint/2010/main" val="152921316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93276243"/>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6339544"/>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8684319"/>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1995822"/>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9733674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4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23169498"/>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1786598"/>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8973190"/>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57440191"/>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7499897"/>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642DDCD8-42B2-C64B-B5F6-AADE7275FF15}" type="slidenum">
              <a:rPr lang="en-US"/>
              <a:pPr>
                <a:defRPr/>
              </a:pPr>
              <a:t>‹#›</a:t>
            </a:fld>
            <a:endParaRPr lang="en-US"/>
          </a:p>
        </p:txBody>
      </p:sp>
    </p:spTree>
    <p:extLst>
      <p:ext uri="{BB962C8B-B14F-4D97-AF65-F5344CB8AC3E}">
        <p14:creationId xmlns:p14="http://schemas.microsoft.com/office/powerpoint/2010/main" val="290345459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7658923"/>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2075579"/>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96379"/>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955224"/>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2492850"/>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8448543"/>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594101"/>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2325560"/>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0978906"/>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2834199"/>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6384FCBB-0EA9-DD4F-B911-0D294AC466F9}" type="slidenum">
              <a:rPr lang="en-US"/>
              <a:pPr>
                <a:defRPr/>
              </a:pPr>
              <a:t>‹#›</a:t>
            </a:fld>
            <a:endParaRPr lang="en-US"/>
          </a:p>
        </p:txBody>
      </p:sp>
    </p:spTree>
    <p:extLst>
      <p:ext uri="{BB962C8B-B14F-4D97-AF65-F5344CB8AC3E}">
        <p14:creationId xmlns:p14="http://schemas.microsoft.com/office/powerpoint/2010/main" val="333709183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351549"/>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3727017"/>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87388124"/>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1589919"/>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749413"/>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75214156"/>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73649846"/>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7558792"/>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958228"/>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2203726"/>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7F5C8E-F84B-F042-AB0B-18F85DB75908}" type="slidenum">
              <a:rPr lang="en-US"/>
              <a:pPr>
                <a:defRPr/>
              </a:pPr>
              <a:t>‹#›</a:t>
            </a:fld>
            <a:endParaRPr lang="en-US"/>
          </a:p>
        </p:txBody>
      </p:sp>
    </p:spTree>
    <p:extLst>
      <p:ext uri="{BB962C8B-B14F-4D97-AF65-F5344CB8AC3E}">
        <p14:creationId xmlns:p14="http://schemas.microsoft.com/office/powerpoint/2010/main" val="207227990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8087091"/>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748734"/>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719396"/>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30736"/>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477316"/>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6133804"/>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a:solidFill>
                  <a:srgbClr val="006666"/>
                </a:solidFill>
                <a:latin typeface="Arial"/>
                <a:ea typeface="Arial"/>
                <a:cs typeface="Arial"/>
                <a:sym typeface="Arial"/>
              </a:defRPr>
            </a:lvl1pPr>
            <a:lvl2pPr marL="790575" indent="-333375">
              <a:spcBef>
                <a:spcPts val="600"/>
              </a:spcBef>
              <a:buSzPct val="75000"/>
              <a:buChar char="–"/>
              <a:defRPr sz="2800">
                <a:solidFill>
                  <a:srgbClr val="006666"/>
                </a:solidFill>
                <a:latin typeface="Arial"/>
                <a:ea typeface="Arial"/>
                <a:cs typeface="Arial"/>
                <a:sym typeface="Arial"/>
              </a:defRPr>
            </a:lvl2pPr>
            <a:lvl3pPr marL="1234439" indent="-320039">
              <a:spcBef>
                <a:spcPts val="600"/>
              </a:spcBef>
              <a:buSzPct val="75000"/>
              <a:buChar char="●"/>
              <a:defRPr sz="2800">
                <a:solidFill>
                  <a:srgbClr val="006666"/>
                </a:solidFill>
                <a:latin typeface="Arial"/>
                <a:ea typeface="Arial"/>
                <a:cs typeface="Arial"/>
                <a:sym typeface="Arial"/>
              </a:defRPr>
            </a:lvl3pPr>
            <a:lvl4pPr marL="1727200" indent="-355600">
              <a:spcBef>
                <a:spcPts val="600"/>
              </a:spcBef>
              <a:buSzPct val="80000"/>
              <a:buChar char="–"/>
              <a:defRPr sz="2800">
                <a:solidFill>
                  <a:srgbClr val="006666"/>
                </a:solidFill>
                <a:latin typeface="Arial"/>
                <a:ea typeface="Arial"/>
                <a:cs typeface="Arial"/>
                <a:sym typeface="Arial"/>
              </a:defRPr>
            </a:lvl4pPr>
            <a:lvl5pPr marL="2184400" indent="-355600">
              <a:spcBef>
                <a:spcPts val="600"/>
              </a:spcBef>
              <a:buSzPct val="65000"/>
              <a:buChar char="●"/>
              <a:defRPr sz="2800">
                <a:solidFill>
                  <a:srgbClr val="0066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a:solidFill>
                  <a:srgbClr val="003366"/>
                </a:solidFill>
                <a:latin typeface="Arial"/>
                <a:ea typeface="Arial"/>
                <a:cs typeface="Arial"/>
                <a:sym typeface="Arial"/>
              </a:defRPr>
            </a:lvl1pPr>
          </a:lstStyle>
          <a:p>
            <a:r>
              <a:t>Title Text</a:t>
            </a:r>
          </a:p>
        </p:txBody>
      </p:sp>
      <p:sp>
        <p:nvSpPr>
          <p:cNvPr id="2776" name="Slide Number"/>
          <p:cNvSpPr txBox="1">
            <a:spLocks noGrp="1"/>
          </p:cNvSpPr>
          <p:nvPr>
            <p:ph type="sldNum" sz="quarter" idx="2"/>
          </p:nvPr>
        </p:nvSpPr>
        <p:spPr>
          <a:xfrm>
            <a:off x="134175" y="6263012"/>
            <a:ext cx="471425"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93902808"/>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67428824"/>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cap="all">
                <a:solidFill>
                  <a:srgbClr val="006666"/>
                </a:solidFill>
                <a:latin typeface="Arial"/>
                <a:ea typeface="Arial"/>
                <a:cs typeface="Arial"/>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66"/>
                </a:solidFill>
                <a:latin typeface="Arial"/>
                <a:ea typeface="Arial"/>
                <a:cs typeface="Arial"/>
                <a:sym typeface="Arial"/>
              </a:defRPr>
            </a:lvl1pPr>
            <a:lvl2pPr marL="0" indent="457200">
              <a:spcBef>
                <a:spcPts val="400"/>
              </a:spcBef>
              <a:buSzTx/>
              <a:buNone/>
              <a:defRPr sz="2000">
                <a:solidFill>
                  <a:srgbClr val="003366"/>
                </a:solidFill>
                <a:latin typeface="Arial"/>
                <a:ea typeface="Arial"/>
                <a:cs typeface="Arial"/>
                <a:sym typeface="Arial"/>
              </a:defRPr>
            </a:lvl2pPr>
            <a:lvl3pPr marL="0" indent="914400">
              <a:spcBef>
                <a:spcPts val="400"/>
              </a:spcBef>
              <a:buSzTx/>
              <a:buNone/>
              <a:defRPr sz="2000">
                <a:solidFill>
                  <a:srgbClr val="003366"/>
                </a:solidFill>
                <a:latin typeface="Arial"/>
                <a:ea typeface="Arial"/>
                <a:cs typeface="Arial"/>
                <a:sym typeface="Arial"/>
              </a:defRPr>
            </a:lvl3pPr>
            <a:lvl4pPr marL="0" indent="1371600">
              <a:spcBef>
                <a:spcPts val="400"/>
              </a:spcBef>
              <a:buSzTx/>
              <a:buNone/>
              <a:defRPr sz="2000">
                <a:solidFill>
                  <a:srgbClr val="003366"/>
                </a:solidFill>
                <a:latin typeface="Arial"/>
                <a:ea typeface="Arial"/>
                <a:cs typeface="Arial"/>
                <a:sym typeface="Arial"/>
              </a:defRPr>
            </a:lvl4pPr>
            <a:lvl5pPr marL="0" indent="1828800">
              <a:spcBef>
                <a:spcPts val="400"/>
              </a:spcBef>
              <a:buSzTx/>
              <a:buNone/>
              <a:defRPr sz="20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14222812"/>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a:solidFill>
                  <a:srgbClr val="003366"/>
                </a:solidFill>
                <a:latin typeface="Arial"/>
                <a:ea typeface="Arial"/>
                <a:cs typeface="Arial"/>
                <a:sym typeface="Arial"/>
              </a:defRPr>
            </a:lvl1pPr>
            <a:lvl2pPr marL="790575" indent="-333375">
              <a:spcBef>
                <a:spcPts val="600"/>
              </a:spcBef>
              <a:buClr>
                <a:srgbClr val="003366"/>
              </a:buClr>
              <a:buSzPct val="75000"/>
              <a:buChar char="–"/>
              <a:defRPr sz="2800">
                <a:solidFill>
                  <a:srgbClr val="003366"/>
                </a:solidFill>
                <a:latin typeface="Arial"/>
                <a:ea typeface="Arial"/>
                <a:cs typeface="Arial"/>
                <a:sym typeface="Arial"/>
              </a:defRPr>
            </a:lvl2pPr>
            <a:lvl3pPr marL="1234439" indent="-320039">
              <a:spcBef>
                <a:spcPts val="600"/>
              </a:spcBef>
              <a:buClr>
                <a:srgbClr val="003366"/>
              </a:buClr>
              <a:buSzPct val="75000"/>
              <a:buChar char="●"/>
              <a:defRPr sz="2800">
                <a:solidFill>
                  <a:srgbClr val="003366"/>
                </a:solidFill>
                <a:latin typeface="Arial"/>
                <a:ea typeface="Arial"/>
                <a:cs typeface="Arial"/>
                <a:sym typeface="Arial"/>
              </a:defRPr>
            </a:lvl3pPr>
            <a:lvl4pPr marL="1727200" indent="-355600">
              <a:spcBef>
                <a:spcPts val="600"/>
              </a:spcBef>
              <a:buClr>
                <a:srgbClr val="003366"/>
              </a:buClr>
              <a:buSzPct val="80000"/>
              <a:buChar char="–"/>
              <a:defRPr sz="2800">
                <a:solidFill>
                  <a:srgbClr val="003366"/>
                </a:solidFill>
                <a:latin typeface="Arial"/>
                <a:ea typeface="Arial"/>
                <a:cs typeface="Arial"/>
                <a:sym typeface="Arial"/>
              </a:defRPr>
            </a:lvl4pPr>
            <a:lvl5pPr marL="2184400" indent="-355600">
              <a:spcBef>
                <a:spcPts val="600"/>
              </a:spcBef>
              <a:buClr>
                <a:srgbClr val="003366"/>
              </a:buClr>
              <a:buSzPct val="65000"/>
              <a:buChar char="●"/>
              <a:defRPr sz="28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54069566"/>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Footer Placeholder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7" name="Slide Number Placeholder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A795F5BF-9E51-0445-B983-D9E3ADDEF962}" type="slidenum">
              <a:rPr lang="en-US"/>
              <a:pPr>
                <a:defRPr/>
              </a:pPr>
              <a:t>‹#›</a:t>
            </a:fld>
            <a:endParaRPr lang="en-US"/>
          </a:p>
        </p:txBody>
      </p:sp>
    </p:spTree>
    <p:extLst>
      <p:ext uri="{BB962C8B-B14F-4D97-AF65-F5344CB8AC3E}">
        <p14:creationId xmlns:p14="http://schemas.microsoft.com/office/powerpoint/2010/main" val="248413033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29C1253-C6C2-C542-9259-CCBA52E2F455}" type="slidenum">
              <a:rPr lang="en-US"/>
              <a:pPr>
                <a:defRPr/>
              </a:pPr>
              <a:t>‹#›</a:t>
            </a:fld>
            <a:endParaRPr lang="en-US"/>
          </a:p>
        </p:txBody>
      </p:sp>
    </p:spTree>
    <p:extLst>
      <p:ext uri="{BB962C8B-B14F-4D97-AF65-F5344CB8AC3E}">
        <p14:creationId xmlns:p14="http://schemas.microsoft.com/office/powerpoint/2010/main" val="129507178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latin typeface="Arial"/>
                <a:ea typeface="Arial"/>
                <a:cs typeface="Arial"/>
                <a:sym typeface="Arial"/>
              </a:defRPr>
            </a:lvl1pPr>
            <a:lvl2pPr marL="0" indent="457200">
              <a:spcBef>
                <a:spcPts val="500"/>
              </a:spcBef>
              <a:buSzTx/>
              <a:buNone/>
              <a:defRPr sz="2400" b="1">
                <a:solidFill>
                  <a:srgbClr val="003366"/>
                </a:solidFill>
                <a:latin typeface="Arial"/>
                <a:ea typeface="Arial"/>
                <a:cs typeface="Arial"/>
                <a:sym typeface="Arial"/>
              </a:defRPr>
            </a:lvl2pPr>
            <a:lvl3pPr marL="0" indent="914400">
              <a:spcBef>
                <a:spcPts val="500"/>
              </a:spcBef>
              <a:buSzTx/>
              <a:buNone/>
              <a:defRPr sz="2400" b="1">
                <a:solidFill>
                  <a:srgbClr val="003366"/>
                </a:solidFill>
                <a:latin typeface="Arial"/>
                <a:ea typeface="Arial"/>
                <a:cs typeface="Arial"/>
                <a:sym typeface="Arial"/>
              </a:defRPr>
            </a:lvl3pPr>
            <a:lvl4pPr marL="0" indent="1371600">
              <a:spcBef>
                <a:spcPts val="500"/>
              </a:spcBef>
              <a:buSzTx/>
              <a:buNone/>
              <a:defRPr sz="2400" b="1">
                <a:solidFill>
                  <a:srgbClr val="003366"/>
                </a:solidFill>
                <a:latin typeface="Arial"/>
                <a:ea typeface="Arial"/>
                <a:cs typeface="Arial"/>
                <a:sym typeface="Arial"/>
              </a:defRPr>
            </a:lvl4pPr>
            <a:lvl5pPr marL="0" indent="1828800">
              <a:spcBef>
                <a:spcPts val="500"/>
              </a:spcBef>
              <a:buSzTx/>
              <a:buNone/>
              <a:defRPr sz="2400" b="1">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850810430"/>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a:solidFill>
                  <a:srgbClr val="006666"/>
                </a:solidFill>
                <a:latin typeface="Arial"/>
                <a:ea typeface="Arial"/>
                <a:cs typeface="Arial"/>
                <a:sym typeface="Arial"/>
              </a:defRPr>
            </a:lvl1pPr>
          </a:lstStyle>
          <a:p>
            <a:r>
              <a:t>Title Text</a:t>
            </a:r>
          </a:p>
        </p:txBody>
      </p:sp>
      <p:sp>
        <p:nvSpPr>
          <p:cNvPr id="2856"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918896225"/>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70"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175900745"/>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a:solidFill>
                  <a:srgbClr val="003366"/>
                </a:solidFill>
                <a:latin typeface="Arial"/>
                <a:ea typeface="Arial"/>
                <a:cs typeface="Arial"/>
                <a:sym typeface="Arial"/>
              </a:defRPr>
            </a:lvl1pPr>
            <a:lvl2pPr>
              <a:buClr>
                <a:srgbClr val="003366"/>
              </a:buClr>
              <a:buSzPct val="75000"/>
              <a:buChar char="–"/>
              <a:defRPr>
                <a:solidFill>
                  <a:srgbClr val="003366"/>
                </a:solidFill>
                <a:latin typeface="Arial"/>
                <a:ea typeface="Arial"/>
                <a:cs typeface="Arial"/>
                <a:sym typeface="Arial"/>
              </a:defRPr>
            </a:lvl2pPr>
            <a:lvl3pPr>
              <a:buClr>
                <a:srgbClr val="003366"/>
              </a:buClr>
              <a:buSzPct val="75000"/>
              <a:buChar char="●"/>
              <a:defRPr>
                <a:solidFill>
                  <a:srgbClr val="003366"/>
                </a:solidFill>
                <a:latin typeface="Arial"/>
                <a:ea typeface="Arial"/>
                <a:cs typeface="Arial"/>
                <a:sym typeface="Arial"/>
              </a:defRPr>
            </a:lvl3pPr>
            <a:lvl4pPr>
              <a:buClr>
                <a:srgbClr val="003366"/>
              </a:buClr>
              <a:buSzPct val="80000"/>
              <a:buChar char="–"/>
              <a:defRPr>
                <a:solidFill>
                  <a:srgbClr val="003366"/>
                </a:solidFill>
                <a:latin typeface="Arial"/>
                <a:ea typeface="Arial"/>
                <a:cs typeface="Arial"/>
                <a:sym typeface="Arial"/>
              </a:defRPr>
            </a:lvl4pPr>
            <a:lvl5pPr>
              <a:buClr>
                <a:srgbClr val="003366"/>
              </a:buClr>
              <a:buSzPct val="65000"/>
              <a:buChar char="●"/>
              <a:defRPr>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038714715"/>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a:solidFill>
                  <a:srgbClr val="006666"/>
                </a:solidFill>
                <a:latin typeface="Arial"/>
                <a:ea typeface="Arial"/>
                <a:cs typeface="Arial"/>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latin typeface="Arial"/>
                <a:ea typeface="Arial"/>
                <a:cs typeface="Arial"/>
                <a:sym typeface="Arial"/>
              </a:defRPr>
            </a:lvl1pPr>
            <a:lvl2pPr marL="0" indent="457200">
              <a:spcBef>
                <a:spcPts val="300"/>
              </a:spcBef>
              <a:buSzTx/>
              <a:buNone/>
              <a:defRPr sz="1400">
                <a:solidFill>
                  <a:srgbClr val="003366"/>
                </a:solidFill>
                <a:latin typeface="Arial"/>
                <a:ea typeface="Arial"/>
                <a:cs typeface="Arial"/>
                <a:sym typeface="Arial"/>
              </a:defRPr>
            </a:lvl2pPr>
            <a:lvl3pPr marL="0" indent="914400">
              <a:spcBef>
                <a:spcPts val="300"/>
              </a:spcBef>
              <a:buSzTx/>
              <a:buNone/>
              <a:defRPr sz="1400">
                <a:solidFill>
                  <a:srgbClr val="003366"/>
                </a:solidFill>
                <a:latin typeface="Arial"/>
                <a:ea typeface="Arial"/>
                <a:cs typeface="Arial"/>
                <a:sym typeface="Arial"/>
              </a:defRPr>
            </a:lvl3pPr>
            <a:lvl4pPr marL="0" indent="1371600">
              <a:spcBef>
                <a:spcPts val="300"/>
              </a:spcBef>
              <a:buSzTx/>
              <a:buNone/>
              <a:defRPr sz="1400">
                <a:solidFill>
                  <a:srgbClr val="003366"/>
                </a:solidFill>
                <a:latin typeface="Arial"/>
                <a:ea typeface="Arial"/>
                <a:cs typeface="Arial"/>
                <a:sym typeface="Arial"/>
              </a:defRPr>
            </a:lvl4pPr>
            <a:lvl5pPr marL="0" indent="1828800">
              <a:spcBef>
                <a:spcPts val="300"/>
              </a:spcBef>
              <a:buSzTx/>
              <a:buNone/>
              <a:defRPr sz="1400">
                <a:solidFill>
                  <a:srgbClr val="003366"/>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56662"/>
            <a:ext cx="471424" cy="474338"/>
          </a:xfrm>
          <a:prstGeom prst="rect">
            <a:avLst/>
          </a:prstGeom>
        </p:spPr>
        <p:txBody>
          <a:bodyPr/>
          <a:lstStyle>
            <a:lvl1pPr>
              <a:defRPr sz="26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613808746"/>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9224723"/>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8202702"/>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29603340"/>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33837510"/>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7779951"/>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A91EA75-ED38-D942-8E25-A83EA4151393}" type="slidenum">
              <a:rPr lang="en-US"/>
              <a:pPr>
                <a:defRPr/>
              </a:pPr>
              <a:t>‹#›</a:t>
            </a:fld>
            <a:endParaRPr lang="en-US"/>
          </a:p>
        </p:txBody>
      </p:sp>
    </p:spTree>
    <p:extLst>
      <p:ext uri="{BB962C8B-B14F-4D97-AF65-F5344CB8AC3E}">
        <p14:creationId xmlns:p14="http://schemas.microsoft.com/office/powerpoint/2010/main" val="14177138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5211227"/>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53208663"/>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9446745"/>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7169918"/>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0873405"/>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77945171"/>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3090660"/>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3368642"/>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7593971"/>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3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29368878"/>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3579AA5A-B93E-704D-AF66-C3C8AD12BC18}" type="slidenum">
              <a:rPr lang="en-US"/>
              <a:pPr>
                <a:defRPr/>
              </a:pPr>
              <a:t>‹#›</a:t>
            </a:fld>
            <a:endParaRPr lang="en-US"/>
          </a:p>
        </p:txBody>
      </p:sp>
    </p:spTree>
    <p:extLst>
      <p:ext uri="{BB962C8B-B14F-4D97-AF65-F5344CB8AC3E}">
        <p14:creationId xmlns:p14="http://schemas.microsoft.com/office/powerpoint/2010/main" val="48361987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7112313"/>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14599285"/>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9443965"/>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764804"/>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6468051"/>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9451028"/>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564527"/>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016715"/>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9578454"/>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0221736"/>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9AFC4C09-E005-6449-88C9-6006874CA1B4}" type="slidenum">
              <a:rPr lang="en-US"/>
              <a:pPr>
                <a:defRPr/>
              </a:pPr>
              <a:t>‹#›</a:t>
            </a:fld>
            <a:endParaRPr lang="en-US"/>
          </a:p>
        </p:txBody>
      </p:sp>
    </p:spTree>
    <p:extLst>
      <p:ext uri="{BB962C8B-B14F-4D97-AF65-F5344CB8AC3E}">
        <p14:creationId xmlns:p14="http://schemas.microsoft.com/office/powerpoint/2010/main" val="368274082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8418266"/>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530613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685119418"/>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422087277"/>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879223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099032127"/>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59117129"/>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226168967"/>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850702454"/>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00247769"/>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6B13FBBF-FF7C-FE45-9E61-DAEEE2EC71FA}" type="slidenum">
              <a:rPr lang="en-US"/>
              <a:pPr>
                <a:defRPr/>
              </a:pPr>
              <a:t>‹#›</a:t>
            </a:fld>
            <a:endParaRPr lang="en-US"/>
          </a:p>
        </p:txBody>
      </p:sp>
    </p:spTree>
    <p:extLst>
      <p:ext uri="{BB962C8B-B14F-4D97-AF65-F5344CB8AC3E}">
        <p14:creationId xmlns:p14="http://schemas.microsoft.com/office/powerpoint/2010/main" val="83535867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1415162"/>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37687894"/>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0778819"/>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47225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65463083"/>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7918402"/>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1584050"/>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480839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8534472"/>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292929"/>
                </a:solidFill>
                <a:latin typeface="Arial"/>
                <a:ea typeface="Arial"/>
                <a:cs typeface="Arial"/>
                <a:sym typeface="Arial"/>
              </a:defRPr>
            </a:lvl1pPr>
            <a:lvl2pPr marL="0" indent="457200" algn="ctr">
              <a:buSzTx/>
              <a:buNone/>
              <a:defRPr>
                <a:solidFill>
                  <a:srgbClr val="292929"/>
                </a:solidFill>
                <a:latin typeface="Arial"/>
                <a:ea typeface="Arial"/>
                <a:cs typeface="Arial"/>
                <a:sym typeface="Arial"/>
              </a:defRPr>
            </a:lvl2pPr>
            <a:lvl3pPr marL="0" indent="914400" algn="ctr">
              <a:buSzTx/>
              <a:buNone/>
              <a:defRPr>
                <a:solidFill>
                  <a:srgbClr val="292929"/>
                </a:solidFill>
                <a:latin typeface="Arial"/>
                <a:ea typeface="Arial"/>
                <a:cs typeface="Arial"/>
                <a:sym typeface="Arial"/>
              </a:defRPr>
            </a:lvl3pPr>
            <a:lvl4pPr marL="0" indent="1371600" algn="ctr">
              <a:buSzTx/>
              <a:buNone/>
              <a:defRPr>
                <a:solidFill>
                  <a:srgbClr val="292929"/>
                </a:solidFill>
                <a:latin typeface="Arial"/>
                <a:ea typeface="Arial"/>
                <a:cs typeface="Arial"/>
                <a:sym typeface="Arial"/>
              </a:defRPr>
            </a:lvl4pPr>
            <a:lvl5pPr marL="0" indent="1828800" algn="ctr">
              <a:buSzTx/>
              <a:buNone/>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2024384818"/>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AA5B3858-AB25-5D40-9C76-51466FCA2254}" type="slidenum">
              <a:rPr lang="en-US"/>
              <a:pPr>
                <a:defRPr/>
              </a:pPr>
              <a:t>‹#›</a:t>
            </a:fld>
            <a:endParaRPr lang="en-US"/>
          </a:p>
        </p:txBody>
      </p:sp>
    </p:spTree>
    <p:extLst>
      <p:ext uri="{BB962C8B-B14F-4D97-AF65-F5344CB8AC3E}">
        <p14:creationId xmlns:p14="http://schemas.microsoft.com/office/powerpoint/2010/main" val="375096259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789634812"/>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292929"/>
                </a:solidFill>
                <a:latin typeface="Arial"/>
                <a:ea typeface="Arial"/>
                <a:cs typeface="Arial"/>
                <a:sym typeface="Arial"/>
              </a:defRPr>
            </a:lvl1pPr>
            <a:lvl2pPr marL="0" indent="457200">
              <a:spcBef>
                <a:spcPts val="400"/>
              </a:spcBef>
              <a:buSzTx/>
              <a:buNone/>
              <a:defRPr sz="2000">
                <a:solidFill>
                  <a:srgbClr val="292929"/>
                </a:solidFill>
                <a:latin typeface="Arial"/>
                <a:ea typeface="Arial"/>
                <a:cs typeface="Arial"/>
                <a:sym typeface="Arial"/>
              </a:defRPr>
            </a:lvl2pPr>
            <a:lvl3pPr marL="0" indent="914400">
              <a:spcBef>
                <a:spcPts val="400"/>
              </a:spcBef>
              <a:buSzTx/>
              <a:buNone/>
              <a:defRPr sz="2000">
                <a:solidFill>
                  <a:srgbClr val="292929"/>
                </a:solidFill>
                <a:latin typeface="Arial"/>
                <a:ea typeface="Arial"/>
                <a:cs typeface="Arial"/>
                <a:sym typeface="Arial"/>
              </a:defRPr>
            </a:lvl3pPr>
            <a:lvl4pPr marL="0" indent="1371600">
              <a:spcBef>
                <a:spcPts val="400"/>
              </a:spcBef>
              <a:buSzTx/>
              <a:buNone/>
              <a:defRPr sz="2000">
                <a:solidFill>
                  <a:srgbClr val="292929"/>
                </a:solidFill>
                <a:latin typeface="Arial"/>
                <a:ea typeface="Arial"/>
                <a:cs typeface="Arial"/>
                <a:sym typeface="Arial"/>
              </a:defRPr>
            </a:lvl4pPr>
            <a:lvl5pPr marL="0" indent="1828800">
              <a:spcBef>
                <a:spcPts val="400"/>
              </a:spcBef>
              <a:buSzTx/>
              <a:buNone/>
              <a:defRPr sz="20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768450276"/>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a:solidFill>
                  <a:srgbClr val="292929"/>
                </a:solidFill>
                <a:latin typeface="Arial"/>
                <a:ea typeface="Arial"/>
                <a:cs typeface="Arial"/>
                <a:sym typeface="Arial"/>
              </a:defRPr>
            </a:lvl1pPr>
            <a:lvl2pPr marL="962289" indent="-513027">
              <a:spcBef>
                <a:spcPts val="600"/>
              </a:spcBef>
              <a:buClr>
                <a:srgbClr val="CC9900"/>
              </a:buClr>
              <a:buSzPct val="65000"/>
              <a:buChar char="○"/>
              <a:defRPr sz="2800">
                <a:solidFill>
                  <a:srgbClr val="292929"/>
                </a:solidFill>
                <a:latin typeface="Arial"/>
                <a:ea typeface="Arial"/>
                <a:cs typeface="Arial"/>
                <a:sym typeface="Arial"/>
              </a:defRPr>
            </a:lvl2pPr>
            <a:lvl3pPr marL="1455103" indent="-564515">
              <a:spcBef>
                <a:spcPts val="600"/>
              </a:spcBef>
              <a:buClr>
                <a:srgbClr val="CC9900"/>
              </a:buClr>
              <a:buSzPct val="70000"/>
              <a:buChar char="■"/>
              <a:defRPr sz="2800">
                <a:solidFill>
                  <a:srgbClr val="292929"/>
                </a:solidFill>
                <a:latin typeface="Arial"/>
                <a:ea typeface="Arial"/>
                <a:cs typeface="Arial"/>
                <a:sym typeface="Arial"/>
              </a:defRPr>
            </a:lvl3pPr>
            <a:lvl4pPr marL="1895475" indent="-600075">
              <a:spcBef>
                <a:spcPts val="600"/>
              </a:spcBef>
              <a:buClr>
                <a:srgbClr val="CC9900"/>
              </a:buClr>
              <a:buSzPct val="75000"/>
              <a:buChar char="○"/>
              <a:defRPr sz="2800">
                <a:solidFill>
                  <a:srgbClr val="292929"/>
                </a:solidFill>
                <a:latin typeface="Arial"/>
                <a:ea typeface="Arial"/>
                <a:cs typeface="Arial"/>
                <a:sym typeface="Arial"/>
              </a:defRPr>
            </a:lvl4pPr>
            <a:lvl5pPr marL="2285294" indent="-602544">
              <a:spcBef>
                <a:spcPts val="600"/>
              </a:spcBef>
              <a:buClr>
                <a:srgbClr val="CC9900"/>
              </a:buClr>
              <a:buSzPct val="70000"/>
              <a:buChar char="■"/>
              <a:defRPr sz="28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37280904"/>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292929"/>
                </a:solidFill>
                <a:latin typeface="Arial"/>
                <a:ea typeface="Arial"/>
                <a:cs typeface="Arial"/>
                <a:sym typeface="Arial"/>
              </a:defRPr>
            </a:lvl1pPr>
            <a:lvl2pPr marL="0" indent="457200">
              <a:spcBef>
                <a:spcPts val="500"/>
              </a:spcBef>
              <a:buSzTx/>
              <a:buNone/>
              <a:defRPr sz="2400" b="1">
                <a:solidFill>
                  <a:srgbClr val="292929"/>
                </a:solidFill>
                <a:latin typeface="Arial"/>
                <a:ea typeface="Arial"/>
                <a:cs typeface="Arial"/>
                <a:sym typeface="Arial"/>
              </a:defRPr>
            </a:lvl2pPr>
            <a:lvl3pPr marL="0" indent="914400">
              <a:spcBef>
                <a:spcPts val="500"/>
              </a:spcBef>
              <a:buSzTx/>
              <a:buNone/>
              <a:defRPr sz="2400" b="1">
                <a:solidFill>
                  <a:srgbClr val="292929"/>
                </a:solidFill>
                <a:latin typeface="Arial"/>
                <a:ea typeface="Arial"/>
                <a:cs typeface="Arial"/>
                <a:sym typeface="Arial"/>
              </a:defRPr>
            </a:lvl3pPr>
            <a:lvl4pPr marL="0" indent="1371600">
              <a:spcBef>
                <a:spcPts val="500"/>
              </a:spcBef>
              <a:buSzTx/>
              <a:buNone/>
              <a:defRPr sz="2400" b="1">
                <a:solidFill>
                  <a:srgbClr val="292929"/>
                </a:solidFill>
                <a:latin typeface="Arial"/>
                <a:ea typeface="Arial"/>
                <a:cs typeface="Arial"/>
                <a:sym typeface="Arial"/>
              </a:defRPr>
            </a:lvl4pPr>
            <a:lvl5pPr marL="0" indent="1828800">
              <a:spcBef>
                <a:spcPts val="500"/>
              </a:spcBef>
              <a:buSzTx/>
              <a:buNone/>
              <a:defRPr sz="2400" b="1">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4135845890"/>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a:solidFill>
                  <a:srgbClr val="000000"/>
                </a:solidFill>
                <a:latin typeface="Arial"/>
                <a:ea typeface="Arial"/>
                <a:cs typeface="Arial"/>
                <a:sym typeface="Arial"/>
              </a:defRPr>
            </a:lvl1pPr>
          </a:lstStyle>
          <a:p>
            <a:r>
              <a:t>Title Text</a:t>
            </a:r>
          </a:p>
        </p:txBody>
      </p:sp>
      <p:sp>
        <p:nvSpPr>
          <p:cNvPr id="4358"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457537685"/>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71"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1857932345"/>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a:solidFill>
                  <a:srgbClr val="292929"/>
                </a:solidFill>
                <a:latin typeface="Arial"/>
                <a:ea typeface="Arial"/>
                <a:cs typeface="Arial"/>
                <a:sym typeface="Arial"/>
              </a:defRPr>
            </a:lvl1pPr>
            <a:lvl2pPr marL="951819" indent="-502557">
              <a:buClr>
                <a:srgbClr val="CC9900"/>
              </a:buClr>
              <a:buSzPct val="65000"/>
              <a:buChar char="○"/>
              <a:defRPr>
                <a:solidFill>
                  <a:srgbClr val="292929"/>
                </a:solidFill>
                <a:latin typeface="Arial"/>
                <a:ea typeface="Arial"/>
                <a:cs typeface="Arial"/>
                <a:sym typeface="Arial"/>
              </a:defRPr>
            </a:lvl2pPr>
            <a:lvl3pPr marL="1428221" indent="-537633">
              <a:buClr>
                <a:srgbClr val="CC9900"/>
              </a:buClr>
              <a:buSzPct val="70000"/>
              <a:buChar char="■"/>
              <a:defRPr>
                <a:solidFill>
                  <a:srgbClr val="292929"/>
                </a:solidFill>
                <a:latin typeface="Arial"/>
                <a:ea typeface="Arial"/>
                <a:cs typeface="Arial"/>
                <a:sym typeface="Arial"/>
              </a:defRPr>
            </a:lvl3pPr>
            <a:lvl4pPr marL="1912620" indent="-617220">
              <a:buClr>
                <a:srgbClr val="CC9900"/>
              </a:buClr>
              <a:buSzPct val="75000"/>
              <a:buChar char="○"/>
              <a:defRPr>
                <a:solidFill>
                  <a:srgbClr val="292929"/>
                </a:solidFill>
                <a:latin typeface="Arial"/>
                <a:ea typeface="Arial"/>
                <a:cs typeface="Arial"/>
                <a:sym typeface="Arial"/>
              </a:defRPr>
            </a:lvl4pPr>
            <a:lvl5pPr marL="2302510" indent="-619760">
              <a:buClr>
                <a:srgbClr val="CC9900"/>
              </a:buClr>
              <a:buSzPct val="70000"/>
              <a:buChar char="■"/>
              <a:defRPr>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608871334"/>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292929"/>
                </a:solidFill>
                <a:latin typeface="Arial"/>
                <a:ea typeface="Arial"/>
                <a:cs typeface="Arial"/>
                <a:sym typeface="Arial"/>
              </a:defRPr>
            </a:lvl1pPr>
            <a:lvl2pPr marL="0" indent="457200">
              <a:spcBef>
                <a:spcPts val="300"/>
              </a:spcBef>
              <a:buSzTx/>
              <a:buNone/>
              <a:defRPr sz="1400">
                <a:solidFill>
                  <a:srgbClr val="292929"/>
                </a:solidFill>
                <a:latin typeface="Arial"/>
                <a:ea typeface="Arial"/>
                <a:cs typeface="Arial"/>
                <a:sym typeface="Arial"/>
              </a:defRPr>
            </a:lvl2pPr>
            <a:lvl3pPr marL="0" indent="914400">
              <a:spcBef>
                <a:spcPts val="300"/>
              </a:spcBef>
              <a:buSzTx/>
              <a:buNone/>
              <a:defRPr sz="1400">
                <a:solidFill>
                  <a:srgbClr val="292929"/>
                </a:solidFill>
                <a:latin typeface="Arial"/>
                <a:ea typeface="Arial"/>
                <a:cs typeface="Arial"/>
                <a:sym typeface="Arial"/>
              </a:defRPr>
            </a:lvl3pPr>
            <a:lvl4pPr marL="0" indent="1371600">
              <a:spcBef>
                <a:spcPts val="300"/>
              </a:spcBef>
              <a:buSzTx/>
              <a:buNone/>
              <a:defRPr sz="1400">
                <a:solidFill>
                  <a:srgbClr val="292929"/>
                </a:solidFill>
                <a:latin typeface="Arial"/>
                <a:ea typeface="Arial"/>
                <a:cs typeface="Arial"/>
                <a:sym typeface="Arial"/>
              </a:defRPr>
            </a:lvl4pPr>
            <a:lvl5pPr marL="0" indent="1828800">
              <a:spcBef>
                <a:spcPts val="300"/>
              </a:spcBef>
              <a:buSzTx/>
              <a:buNone/>
              <a:defRPr sz="1400">
                <a:solidFill>
                  <a:srgbClr val="292929"/>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12797" y="6248400"/>
            <a:ext cx="245404" cy="226986"/>
          </a:xfrm>
          <a:prstGeom prst="rect">
            <a:avLst/>
          </a:prstGeom>
        </p:spPr>
        <p:txBody>
          <a:bodyPr anchor="t"/>
          <a:lstStyle>
            <a:lvl1pPr algn="r">
              <a:defRPr sz="1000" b="1">
                <a:solidFill>
                  <a:srgbClr val="292929"/>
                </a:solidFill>
              </a:defRPr>
            </a:lvl1pPr>
          </a:lstStyle>
          <a:p>
            <a:fld id="{86CB4B4D-7CA3-9044-876B-883B54F8677D}" type="slidenum">
              <a:rPr/>
              <a:pPr/>
              <a:t>‹#›</a:t>
            </a:fld>
            <a:endParaRPr/>
          </a:p>
        </p:txBody>
      </p:sp>
    </p:spTree>
    <p:extLst>
      <p:ext uri="{BB962C8B-B14F-4D97-AF65-F5344CB8AC3E}">
        <p14:creationId xmlns:p14="http://schemas.microsoft.com/office/powerpoint/2010/main" val="3573609624"/>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623563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48656177"/>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5F549863-C29A-DE41-98DC-874DADC23EA7}" type="slidenum">
              <a:rPr lang="en-US"/>
              <a:pPr>
                <a:defRPr/>
              </a:pPr>
              <a:t>‹#›</a:t>
            </a:fld>
            <a:endParaRPr lang="en-US"/>
          </a:p>
        </p:txBody>
      </p:sp>
    </p:spTree>
    <p:extLst>
      <p:ext uri="{BB962C8B-B14F-4D97-AF65-F5344CB8AC3E}">
        <p14:creationId xmlns:p14="http://schemas.microsoft.com/office/powerpoint/2010/main" val="381066816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85823381"/>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5259344"/>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0215840"/>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45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71885228"/>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8109321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18581272"/>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87917109"/>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2154319"/>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75234269"/>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1028546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8"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9"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D8A8F545-3FA2-4141-8568-A4E4FD448E99}" type="slidenum">
              <a:rPr lang="en-US"/>
              <a:pPr>
                <a:defRPr/>
              </a:pPr>
              <a:t>‹#›</a:t>
            </a:fld>
            <a:endParaRPr lang="en-US"/>
          </a:p>
        </p:txBody>
      </p:sp>
    </p:spTree>
    <p:extLst>
      <p:ext uri="{BB962C8B-B14F-4D97-AF65-F5344CB8AC3E}">
        <p14:creationId xmlns:p14="http://schemas.microsoft.com/office/powerpoint/2010/main" val="343080471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7370759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30692481"/>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78585647"/>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2411818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1169330"/>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2059927"/>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27612626"/>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7203068"/>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19824147"/>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63716824"/>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4"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FAB864CC-D66D-4D49-88C3-D03761942192}" type="slidenum">
              <a:rPr lang="en-US"/>
              <a:pPr>
                <a:defRPr/>
              </a:pPr>
              <a:t>‹#›</a:t>
            </a:fld>
            <a:endParaRPr lang="en-US"/>
          </a:p>
        </p:txBody>
      </p:sp>
    </p:spTree>
    <p:extLst>
      <p:ext uri="{BB962C8B-B14F-4D97-AF65-F5344CB8AC3E}">
        <p14:creationId xmlns:p14="http://schemas.microsoft.com/office/powerpoint/2010/main" val="15533674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61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21135363"/>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8605793"/>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4872626"/>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02297852"/>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1511277200"/>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847013667"/>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372096943"/>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758497026"/>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951175501"/>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03611292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3"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4"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E547AEFE-FC81-3540-A4E1-8018E9BF597C}" type="slidenum">
              <a:rPr lang="en-US"/>
              <a:pPr>
                <a:defRPr/>
              </a:pPr>
              <a:t>‹#›</a:t>
            </a:fld>
            <a:endParaRPr lang="en-US"/>
          </a:p>
        </p:txBody>
      </p:sp>
    </p:spTree>
    <p:extLst>
      <p:ext uri="{BB962C8B-B14F-4D97-AF65-F5344CB8AC3E}">
        <p14:creationId xmlns:p14="http://schemas.microsoft.com/office/powerpoint/2010/main" val="271711418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59793905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8071793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351501205"/>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32317881"/>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1171520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3351250"/>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473989"/>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7769329"/>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78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05175165"/>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7614013"/>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8"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9"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DFB07A52-C399-CB48-A3C7-5F83FF87B024}" type="slidenum">
              <a:rPr lang="en-US"/>
              <a:pPr>
                <a:defRPr/>
              </a:pPr>
              <a:t>‹#›</a:t>
            </a:fld>
            <a:endParaRPr lang="en-US"/>
          </a:p>
        </p:txBody>
      </p:sp>
    </p:spTree>
    <p:extLst>
      <p:ext uri="{BB962C8B-B14F-4D97-AF65-F5344CB8AC3E}">
        <p14:creationId xmlns:p14="http://schemas.microsoft.com/office/powerpoint/2010/main" val="10009311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A1F09B71-1CE7-924E-B05A-AC1FB5817657}" type="slidenum">
              <a:rPr lang="en-US"/>
              <a:pPr>
                <a:defRPr/>
              </a:pPr>
              <a:t>‹#›</a:t>
            </a:fld>
            <a:endParaRPr lang="en-US"/>
          </a:p>
        </p:txBody>
      </p:sp>
    </p:spTree>
    <p:extLst>
      <p:ext uri="{BB962C8B-B14F-4D97-AF65-F5344CB8AC3E}">
        <p14:creationId xmlns:p14="http://schemas.microsoft.com/office/powerpoint/2010/main" val="350940083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6334527"/>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32192147"/>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2063807"/>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85187613"/>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301809"/>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8824065"/>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89410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84691982"/>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4403816"/>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71797877"/>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7"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6B9D9A5F-C1E9-E04F-8BF7-D270FEE3DA13}" type="slidenum">
              <a:rPr lang="en-US"/>
              <a:pPr>
                <a:defRPr/>
              </a:pPr>
              <a:t>‹#›</a:t>
            </a:fld>
            <a:endParaRPr lang="en-US"/>
          </a:p>
        </p:txBody>
      </p:sp>
    </p:spTree>
    <p:extLst>
      <p:ext uri="{BB962C8B-B14F-4D97-AF65-F5344CB8AC3E}">
        <p14:creationId xmlns:p14="http://schemas.microsoft.com/office/powerpoint/2010/main" val="354583829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14956524"/>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37380983"/>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5178208"/>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67542720"/>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85268797"/>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49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39081131"/>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73658013"/>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3913489"/>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3516646"/>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5401453"/>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49FAF537-4AFA-364D-97EA-5871F1401FB2}" type="slidenum">
              <a:rPr lang="en-US"/>
              <a:pPr>
                <a:defRPr/>
              </a:pPr>
              <a:t>‹#›</a:t>
            </a:fld>
            <a:endParaRPr lang="en-US"/>
          </a:p>
        </p:txBody>
      </p:sp>
    </p:spTree>
    <p:extLst>
      <p:ext uri="{BB962C8B-B14F-4D97-AF65-F5344CB8AC3E}">
        <p14:creationId xmlns:p14="http://schemas.microsoft.com/office/powerpoint/2010/main" val="372649459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7769798"/>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13609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8681222"/>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6404177"/>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086428"/>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6764131"/>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926496"/>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43125575"/>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32957737"/>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9920990"/>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xfrm>
            <a:off x="457200" y="6245225"/>
            <a:ext cx="2133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5" name="Rectangle 1029"/>
          <p:cNvSpPr>
            <a:spLocks noGrp="1" noChangeArrowheads="1"/>
          </p:cNvSpPr>
          <p:nvPr>
            <p:ph type="ftr" sz="quarter" idx="11"/>
          </p:nvPr>
        </p:nvSpPr>
        <p:spPr>
          <a:xfrm>
            <a:off x="3124200" y="6245225"/>
            <a:ext cx="2895600" cy="476250"/>
          </a:xfrm>
          <a:prstGeom prst="rect">
            <a:avLst/>
          </a:prstGeom>
        </p:spPr>
        <p:txBody>
          <a:bodyPr/>
          <a:lstStyle>
            <a:lvl1pPr>
              <a:defRPr sz="1800">
                <a:solidFill>
                  <a:srgbClr val="000000"/>
                </a:solidFill>
                <a:latin typeface="Verdana" charset="0"/>
              </a:defRPr>
            </a:lvl1pPr>
          </a:lstStyle>
          <a:p>
            <a:pPr>
              <a:defRPr/>
            </a:pPr>
            <a:endParaRPr lang="en-US"/>
          </a:p>
        </p:txBody>
      </p:sp>
      <p:sp>
        <p:nvSpPr>
          <p:cNvPr id="6" name="Rectangle 1030"/>
          <p:cNvSpPr>
            <a:spLocks noGrp="1" noChangeArrowheads="1"/>
          </p:cNvSpPr>
          <p:nvPr>
            <p:ph type="sldNum" sz="quarter" idx="12"/>
          </p:nvPr>
        </p:nvSpPr>
        <p:spPr>
          <a:xfrm>
            <a:off x="6553200" y="6245225"/>
            <a:ext cx="2133600" cy="476250"/>
          </a:xfrm>
          <a:prstGeom prst="rect">
            <a:avLst/>
          </a:prstGeom>
        </p:spPr>
        <p:txBody>
          <a:bodyPr/>
          <a:lstStyle>
            <a:lvl1pPr>
              <a:defRPr sz="1800">
                <a:solidFill>
                  <a:srgbClr val="000000"/>
                </a:solidFill>
                <a:latin typeface="Verdana" charset="0"/>
              </a:defRPr>
            </a:lvl1pPr>
          </a:lstStyle>
          <a:p>
            <a:pPr>
              <a:defRPr/>
            </a:pPr>
            <a:fld id="{8DE30FE9-6B75-304A-B2B8-4E3BCE5861B4}" type="slidenum">
              <a:rPr lang="en-US"/>
              <a:pPr>
                <a:defRPr/>
              </a:pPr>
              <a:t>‹#›</a:t>
            </a:fld>
            <a:endParaRPr lang="en-US"/>
          </a:p>
        </p:txBody>
      </p:sp>
    </p:spTree>
    <p:extLst>
      <p:ext uri="{BB962C8B-B14F-4D97-AF65-F5344CB8AC3E}">
        <p14:creationId xmlns:p14="http://schemas.microsoft.com/office/powerpoint/2010/main" val="215598710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19433344"/>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308320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6918021"/>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31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482567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202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7925650"/>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74731156"/>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59038276"/>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656338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9080603"/>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662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a:lvl1pPr>
          </a:lstStyle>
          <a:p>
            <a:r>
              <a:rPr lang="en-US"/>
              <a:t>Click to edit Master title style</a:t>
            </a:r>
          </a:p>
        </p:txBody>
      </p:sp>
      <p:sp>
        <p:nvSpPr>
          <p:cNvPr id="66662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E16D419-E06C-1E46-B87D-875F02911C60}" type="slidenum">
              <a:rPr lang="en-US"/>
              <a:pPr>
                <a:defRPr/>
              </a:pPr>
              <a:t>‹#›</a:t>
            </a:fld>
            <a:endParaRPr lang="en-US"/>
          </a:p>
        </p:txBody>
      </p:sp>
    </p:spTree>
    <p:extLst>
      <p:ext uri="{BB962C8B-B14F-4D97-AF65-F5344CB8AC3E}">
        <p14:creationId xmlns:p14="http://schemas.microsoft.com/office/powerpoint/2010/main" val="113079249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86557496"/>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962276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0976226"/>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4097143"/>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6489394"/>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56203712"/>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8746609"/>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5175640"/>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97583682"/>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19927502"/>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A7B3B5-5E3D-604E-985D-CB89638D7743}" type="slidenum">
              <a:rPr lang="en-US"/>
              <a:pPr>
                <a:defRPr/>
              </a:pPr>
              <a:t>‹#›</a:t>
            </a:fld>
            <a:endParaRPr lang="en-US"/>
          </a:p>
        </p:txBody>
      </p:sp>
    </p:spTree>
    <p:extLst>
      <p:ext uri="{BB962C8B-B14F-4D97-AF65-F5344CB8AC3E}">
        <p14:creationId xmlns:p14="http://schemas.microsoft.com/office/powerpoint/2010/main" val="149994267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4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57715053"/>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28000116"/>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8170742"/>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766122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88155474"/>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a:latin typeface="Arial"/>
                <a:ea typeface="Arial"/>
                <a:cs typeface="Arial"/>
                <a:sym typeface="Arial"/>
              </a:defRPr>
            </a:lvl1pPr>
            <a:lvl2pPr marL="0" indent="457200">
              <a:lnSpc>
                <a:spcPct val="90000"/>
              </a:lnSpc>
              <a:spcBef>
                <a:spcPts val="400"/>
              </a:spcBef>
              <a:buSzTx/>
              <a:buNone/>
              <a:defRPr sz="2000">
                <a:latin typeface="Arial"/>
                <a:ea typeface="Arial"/>
                <a:cs typeface="Arial"/>
                <a:sym typeface="Arial"/>
              </a:defRPr>
            </a:lvl2pPr>
            <a:lvl3pPr marL="0" indent="914400">
              <a:lnSpc>
                <a:spcPct val="90000"/>
              </a:lnSpc>
              <a:spcBef>
                <a:spcPts val="400"/>
              </a:spcBef>
              <a:buSzTx/>
              <a:buNone/>
              <a:defRPr sz="2000">
                <a:latin typeface="Arial"/>
                <a:ea typeface="Arial"/>
                <a:cs typeface="Arial"/>
                <a:sym typeface="Arial"/>
              </a:defRPr>
            </a:lvl3pPr>
            <a:lvl4pPr marL="0" indent="1371600">
              <a:lnSpc>
                <a:spcPct val="90000"/>
              </a:lnSpc>
              <a:spcBef>
                <a:spcPts val="400"/>
              </a:spcBef>
              <a:buSzTx/>
              <a:buNone/>
              <a:defRPr sz="2000">
                <a:latin typeface="Arial"/>
                <a:ea typeface="Arial"/>
                <a:cs typeface="Arial"/>
                <a:sym typeface="Arial"/>
              </a:defRPr>
            </a:lvl4pPr>
            <a:lvl5pPr marL="0" indent="1828800">
              <a:lnSpc>
                <a:spcPct val="90000"/>
              </a:lnSpc>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70360749"/>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a:latin typeface="Arial"/>
                <a:ea typeface="Arial"/>
                <a:cs typeface="Arial"/>
                <a:sym typeface="Arial"/>
              </a:defRPr>
            </a:lvl1pPr>
            <a:lvl2pPr marL="790575" indent="-333375">
              <a:lnSpc>
                <a:spcPct val="90000"/>
              </a:lnSpc>
              <a:spcBef>
                <a:spcPts val="600"/>
              </a:spcBef>
              <a:buClr>
                <a:srgbClr val="000000"/>
              </a:buClr>
              <a:buSzPct val="80000"/>
              <a:buChar char="–"/>
              <a:defRPr sz="2800">
                <a:latin typeface="Arial"/>
                <a:ea typeface="Arial"/>
                <a:cs typeface="Arial"/>
                <a:sym typeface="Arial"/>
              </a:defRPr>
            </a:lvl2pPr>
            <a:lvl3pPr marL="1234439" indent="-320039">
              <a:lnSpc>
                <a:spcPct val="90000"/>
              </a:lnSpc>
              <a:spcBef>
                <a:spcPts val="600"/>
              </a:spcBef>
              <a:buClr>
                <a:srgbClr val="000000"/>
              </a:buClr>
              <a:buSzPct val="80000"/>
              <a:buChar char="●"/>
              <a:defRPr sz="2800">
                <a:latin typeface="Arial"/>
                <a:ea typeface="Arial"/>
                <a:cs typeface="Arial"/>
                <a:sym typeface="Arial"/>
              </a:defRPr>
            </a:lvl3pPr>
            <a:lvl4pPr marL="1727200" indent="-355600">
              <a:lnSpc>
                <a:spcPct val="90000"/>
              </a:lnSpc>
              <a:spcBef>
                <a:spcPts val="600"/>
              </a:spcBef>
              <a:buClr>
                <a:srgbClr val="000000"/>
              </a:buClr>
              <a:buSzPct val="80000"/>
              <a:buChar char="–"/>
              <a:defRPr sz="2800">
                <a:latin typeface="Arial"/>
                <a:ea typeface="Arial"/>
                <a:cs typeface="Arial"/>
                <a:sym typeface="Arial"/>
              </a:defRPr>
            </a:lvl4pPr>
            <a:lvl5pPr marL="2184400" indent="-355600">
              <a:lnSpc>
                <a:spcPct val="90000"/>
              </a:lnSpc>
              <a:spcBef>
                <a:spcPts val="600"/>
              </a:spcBef>
              <a:buClr>
                <a:srgbClr val="000000"/>
              </a:buClr>
              <a:buSzPct val="80000"/>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9461180"/>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a:latin typeface="Arial"/>
                <a:ea typeface="Arial"/>
                <a:cs typeface="Arial"/>
                <a:sym typeface="Arial"/>
              </a:defRPr>
            </a:lvl1pPr>
            <a:lvl2pPr marL="0" indent="457200">
              <a:lnSpc>
                <a:spcPct val="90000"/>
              </a:lnSpc>
              <a:spcBef>
                <a:spcPts val="500"/>
              </a:spcBef>
              <a:buSzTx/>
              <a:buNone/>
              <a:defRPr sz="2400" b="1">
                <a:latin typeface="Arial"/>
                <a:ea typeface="Arial"/>
                <a:cs typeface="Arial"/>
                <a:sym typeface="Arial"/>
              </a:defRPr>
            </a:lvl2pPr>
            <a:lvl3pPr marL="0" indent="914400">
              <a:lnSpc>
                <a:spcPct val="90000"/>
              </a:lnSpc>
              <a:spcBef>
                <a:spcPts val="500"/>
              </a:spcBef>
              <a:buSzTx/>
              <a:buNone/>
              <a:defRPr sz="2400" b="1">
                <a:latin typeface="Arial"/>
                <a:ea typeface="Arial"/>
                <a:cs typeface="Arial"/>
                <a:sym typeface="Arial"/>
              </a:defRPr>
            </a:lvl3pPr>
            <a:lvl4pPr marL="0" indent="1371600">
              <a:lnSpc>
                <a:spcPct val="90000"/>
              </a:lnSpc>
              <a:spcBef>
                <a:spcPts val="500"/>
              </a:spcBef>
              <a:buSzTx/>
              <a:buNone/>
              <a:defRPr sz="2400" b="1">
                <a:latin typeface="Arial"/>
                <a:ea typeface="Arial"/>
                <a:cs typeface="Arial"/>
                <a:sym typeface="Arial"/>
              </a:defRPr>
            </a:lvl4pPr>
            <a:lvl5pPr marL="0" indent="1828800">
              <a:lnSpc>
                <a:spcPct val="90000"/>
              </a:lnSpc>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75988718"/>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38614432"/>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6370345"/>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2D55B6-41AE-9C4B-8266-100FACFB33D7}" type="slidenum">
              <a:rPr lang="en-US"/>
              <a:pPr>
                <a:defRPr/>
              </a:pPr>
              <a:t>‹#›</a:t>
            </a:fld>
            <a:endParaRPr lang="en-US"/>
          </a:p>
        </p:txBody>
      </p:sp>
    </p:spTree>
    <p:extLst>
      <p:ext uri="{BB962C8B-B14F-4D97-AF65-F5344CB8AC3E}">
        <p14:creationId xmlns:p14="http://schemas.microsoft.com/office/powerpoint/2010/main" val="390406201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a:latin typeface="Arial"/>
                <a:ea typeface="Arial"/>
                <a:cs typeface="Arial"/>
                <a:sym typeface="Arial"/>
              </a:defRPr>
            </a:lvl1pPr>
            <a:lvl2pPr>
              <a:lnSpc>
                <a:spcPct val="90000"/>
              </a:lnSpc>
              <a:buClr>
                <a:srgbClr val="000000"/>
              </a:buClr>
              <a:buSzPct val="80000"/>
              <a:buChar char="–"/>
              <a:defRPr>
                <a:latin typeface="Arial"/>
                <a:ea typeface="Arial"/>
                <a:cs typeface="Arial"/>
                <a:sym typeface="Arial"/>
              </a:defRPr>
            </a:lvl2pPr>
            <a:lvl3pPr>
              <a:lnSpc>
                <a:spcPct val="90000"/>
              </a:lnSpc>
              <a:buClr>
                <a:srgbClr val="000000"/>
              </a:buClr>
              <a:buSzPct val="80000"/>
              <a:buChar char="●"/>
              <a:defRPr>
                <a:latin typeface="Arial"/>
                <a:ea typeface="Arial"/>
                <a:cs typeface="Arial"/>
                <a:sym typeface="Arial"/>
              </a:defRPr>
            </a:lvl3pPr>
            <a:lvl4pPr>
              <a:lnSpc>
                <a:spcPct val="90000"/>
              </a:lnSpc>
              <a:buClr>
                <a:srgbClr val="000000"/>
              </a:buClr>
              <a:buSzPct val="80000"/>
              <a:buChar char="–"/>
              <a:defRPr>
                <a:latin typeface="Arial"/>
                <a:ea typeface="Arial"/>
                <a:cs typeface="Arial"/>
                <a:sym typeface="Arial"/>
              </a:defRPr>
            </a:lvl4pPr>
            <a:lvl5pPr>
              <a:lnSpc>
                <a:spcPct val="90000"/>
              </a:lnSpc>
              <a:buClr>
                <a:srgbClr val="000000"/>
              </a:buClr>
              <a:buSzPct val="80000"/>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5290433"/>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a:latin typeface="Arial"/>
                <a:ea typeface="Arial"/>
                <a:cs typeface="Arial"/>
                <a:sym typeface="Arial"/>
              </a:defRPr>
            </a:lvl1pPr>
            <a:lvl2pPr marL="0" indent="457200">
              <a:lnSpc>
                <a:spcPct val="90000"/>
              </a:lnSpc>
              <a:spcBef>
                <a:spcPts val="300"/>
              </a:spcBef>
              <a:buSzTx/>
              <a:buNone/>
              <a:defRPr sz="1400">
                <a:latin typeface="Arial"/>
                <a:ea typeface="Arial"/>
                <a:cs typeface="Arial"/>
                <a:sym typeface="Arial"/>
              </a:defRPr>
            </a:lvl2pPr>
            <a:lvl3pPr marL="0" indent="914400">
              <a:lnSpc>
                <a:spcPct val="90000"/>
              </a:lnSpc>
              <a:spcBef>
                <a:spcPts val="300"/>
              </a:spcBef>
              <a:buSzTx/>
              <a:buNone/>
              <a:defRPr sz="1400">
                <a:latin typeface="Arial"/>
                <a:ea typeface="Arial"/>
                <a:cs typeface="Arial"/>
                <a:sym typeface="Arial"/>
              </a:defRPr>
            </a:lvl3pPr>
            <a:lvl4pPr marL="0" indent="1371600">
              <a:lnSpc>
                <a:spcPct val="90000"/>
              </a:lnSpc>
              <a:spcBef>
                <a:spcPts val="300"/>
              </a:spcBef>
              <a:buSzTx/>
              <a:buNone/>
              <a:defRPr sz="1400">
                <a:latin typeface="Arial"/>
                <a:ea typeface="Arial"/>
                <a:cs typeface="Arial"/>
                <a:sym typeface="Arial"/>
              </a:defRPr>
            </a:lvl4pPr>
            <a:lvl5pPr marL="0" indent="1828800">
              <a:lnSpc>
                <a:spcPct val="90000"/>
              </a:lnSpc>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84544" y="6517545"/>
            <a:ext cx="273657" cy="264256"/>
          </a:xfrm>
          <a:prstGeom prst="rect">
            <a:avLst/>
          </a:prstGeom>
        </p:spPr>
        <p:txBody>
          <a:bodyPr/>
          <a:lstStyle>
            <a:lvl1pPr algn="r">
              <a:spcBef>
                <a:spcPts val="700"/>
              </a:spcBef>
              <a:defRPr sz="1200"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6335343"/>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4199820702"/>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42981017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3942057200"/>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1529878343"/>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305583738"/>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541424526"/>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2970028292"/>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504584" y="6608985"/>
            <a:ext cx="182217" cy="172816"/>
          </a:xfrm>
          <a:prstGeom prst="rect">
            <a:avLst/>
          </a:prstGeom>
        </p:spPr>
        <p:txBody>
          <a:bodyPr lIns="0" tIns="0" rIns="0" bIns="0"/>
          <a:lstStyle>
            <a:lvl1pPr algn="r">
              <a:defRPr sz="1200" b="1">
                <a:solidFill>
                  <a:srgbClr val="BCBCBC"/>
                </a:solidFill>
              </a:defRPr>
            </a:lvl1pPr>
          </a:lstStyle>
          <a:p>
            <a:fld id="{86CB4B4D-7CA3-9044-876B-883B54F8677D}" type="slidenum">
              <a:rPr/>
              <a:pPr/>
              <a:t>‹#›</a:t>
            </a:fld>
            <a:endParaRPr/>
          </a:p>
        </p:txBody>
      </p:sp>
    </p:spTree>
    <p:extLst>
      <p:ext uri="{BB962C8B-B14F-4D97-AF65-F5344CB8AC3E}">
        <p14:creationId xmlns:p14="http://schemas.microsoft.com/office/powerpoint/2010/main" val="726014376"/>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EF5C1A-D63A-D947-9AC1-7DFB891498A4}" type="slidenum">
              <a:rPr lang="en-US"/>
              <a:pPr>
                <a:defRPr/>
              </a:pPr>
              <a:t>‹#›</a:t>
            </a:fld>
            <a:endParaRPr lang="en-US"/>
          </a:p>
        </p:txBody>
      </p:sp>
    </p:spTree>
    <p:extLst>
      <p:ext uri="{BB962C8B-B14F-4D97-AF65-F5344CB8AC3E}">
        <p14:creationId xmlns:p14="http://schemas.microsoft.com/office/powerpoint/2010/main" val="350839221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25630247"/>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3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2732091"/>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0154549"/>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0141984"/>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1454526"/>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6822995"/>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27451174"/>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7055966"/>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46692" y="6248400"/>
            <a:ext cx="301909" cy="288824"/>
          </a:xfrm>
          <a:prstGeom prst="rect">
            <a:avLst/>
          </a:prstGeom>
          <a:effectLst>
            <a:outerShdw blurRad="38100" dist="12700" dir="2700000" rotWithShape="0">
              <a:schemeClr val="accent3">
                <a:lumOff val="44000"/>
                <a:alpha val="74998"/>
              </a:schemeClr>
            </a:outerShdw>
          </a:effectLst>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06257343"/>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834496"/>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E2A819C-3485-B94C-8856-2F0BBBC3548E}" type="slidenum">
              <a:rPr lang="en-US"/>
              <a:pPr>
                <a:defRPr/>
              </a:pPr>
              <a:t>‹#›</a:t>
            </a:fld>
            <a:endParaRPr lang="en-US"/>
          </a:p>
        </p:txBody>
      </p:sp>
    </p:spTree>
    <p:extLst>
      <p:ext uri="{BB962C8B-B14F-4D97-AF65-F5344CB8AC3E}">
        <p14:creationId xmlns:p14="http://schemas.microsoft.com/office/powerpoint/2010/main" val="311180533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2467163"/>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7730600"/>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5991691"/>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366311"/>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1577344"/>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7935136"/>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319313"/>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2458357"/>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00694084"/>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8174010"/>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A87F58A-1307-0F4C-99A6-C6214FA70C3D}" type="slidenum">
              <a:rPr lang="en-US"/>
              <a:pPr>
                <a:defRPr/>
              </a:pPr>
              <a:t>‹#›</a:t>
            </a:fld>
            <a:endParaRPr lang="en-US"/>
          </a:p>
        </p:txBody>
      </p:sp>
    </p:spTree>
    <p:extLst>
      <p:ext uri="{BB962C8B-B14F-4D97-AF65-F5344CB8AC3E}">
        <p14:creationId xmlns:p14="http://schemas.microsoft.com/office/powerpoint/2010/main" val="307029808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2921050"/>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89694638"/>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514791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58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1828968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7209242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62444506"/>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26288715"/>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2135502942"/>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36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8671114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30587744"/>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4"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20533EB3-3233-A648-8DD1-DDBC1DDE9113}" type="slidenum">
              <a:rPr lang="en-US"/>
              <a:pPr>
                <a:defRPr/>
              </a:pPr>
              <a:t>‹#›</a:t>
            </a:fld>
            <a:endParaRPr lang="en-US"/>
          </a:p>
        </p:txBody>
      </p:sp>
    </p:spTree>
    <p:extLst>
      <p:ext uri="{BB962C8B-B14F-4D97-AF65-F5344CB8AC3E}">
        <p14:creationId xmlns:p14="http://schemas.microsoft.com/office/powerpoint/2010/main" val="23109343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7C1D985-90F3-D246-A47F-D42CD5500A77}" type="slidenum">
              <a:rPr lang="en-US"/>
              <a:pPr>
                <a:defRPr/>
              </a:pPr>
              <a:t>‹#›</a:t>
            </a:fld>
            <a:endParaRPr lang="en-US"/>
          </a:p>
        </p:txBody>
      </p:sp>
    </p:spTree>
    <p:extLst>
      <p:ext uri="{BB962C8B-B14F-4D97-AF65-F5344CB8AC3E}">
        <p14:creationId xmlns:p14="http://schemas.microsoft.com/office/powerpoint/2010/main" val="106014012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1653757"/>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97409122"/>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19443132"/>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8680079"/>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525520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67320390"/>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4191969978"/>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473844975"/>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74077971"/>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66003965"/>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94360DF-FBA7-7543-AFAE-47843B5ED253}" type="slidenum">
              <a:rPr lang="en-US"/>
              <a:pPr>
                <a:defRPr/>
              </a:pPr>
              <a:t>‹#›</a:t>
            </a:fld>
            <a:endParaRPr lang="en-US"/>
          </a:p>
        </p:txBody>
      </p:sp>
    </p:spTree>
    <p:extLst>
      <p:ext uri="{BB962C8B-B14F-4D97-AF65-F5344CB8AC3E}">
        <p14:creationId xmlns:p14="http://schemas.microsoft.com/office/powerpoint/2010/main" val="273764120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20603297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752873280"/>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7086151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881265201"/>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217064240"/>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371684423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11497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627312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508407"/>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8695312"/>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025D29-A952-994E-A253-C6501CB68B8E}" type="slidenum">
              <a:rPr lang="en-US"/>
              <a:pPr>
                <a:defRPr/>
              </a:pPr>
              <a:t>‹#›</a:t>
            </a:fld>
            <a:endParaRPr lang="en-US"/>
          </a:p>
        </p:txBody>
      </p:sp>
    </p:spTree>
    <p:extLst>
      <p:ext uri="{BB962C8B-B14F-4D97-AF65-F5344CB8AC3E}">
        <p14:creationId xmlns:p14="http://schemas.microsoft.com/office/powerpoint/2010/main" val="360150033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9397211"/>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916537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069082"/>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6218987"/>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9452322"/>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37202506"/>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1216229"/>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35214683"/>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43612619"/>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787799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A6861-81D7-DF48-BE65-740E5FC21281}" type="slidenum">
              <a:rPr lang="en-US"/>
              <a:pPr>
                <a:defRPr/>
              </a:pPr>
              <a:t>‹#›</a:t>
            </a:fld>
            <a:endParaRPr lang="en-US"/>
          </a:p>
        </p:txBody>
      </p:sp>
    </p:spTree>
    <p:extLst>
      <p:ext uri="{BB962C8B-B14F-4D97-AF65-F5344CB8AC3E}">
        <p14:creationId xmlns:p14="http://schemas.microsoft.com/office/powerpoint/2010/main" val="330898125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2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93722898"/>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98236677"/>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80163262"/>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92455689"/>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08317761"/>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4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8965235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9126603"/>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39802488"/>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2564052"/>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9163633"/>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025D83-4049-2D43-A3D9-AEABCA48D90F}" type="slidenum">
              <a:rPr lang="en-US"/>
              <a:pPr>
                <a:defRPr/>
              </a:pPr>
              <a:t>‹#›</a:t>
            </a:fld>
            <a:endParaRPr lang="en-US"/>
          </a:p>
        </p:txBody>
      </p:sp>
    </p:spTree>
    <p:extLst>
      <p:ext uri="{BB962C8B-B14F-4D97-AF65-F5344CB8AC3E}">
        <p14:creationId xmlns:p14="http://schemas.microsoft.com/office/powerpoint/2010/main" val="13968005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1201417"/>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9383043"/>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06757188"/>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6428205"/>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722987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996855"/>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5274630"/>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3086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3642703"/>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490762"/>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94242" name="Rectangle 2"/>
          <p:cNvSpPr>
            <a:spLocks noGrp="1" noChangeArrowheads="1"/>
          </p:cNvSpPr>
          <p:nvPr>
            <p:ph type="ctrTitle"/>
          </p:nvPr>
        </p:nvSpPr>
        <p:spPr>
          <a:xfrm>
            <a:off x="3200400" y="1447800"/>
            <a:ext cx="5257800" cy="1755775"/>
          </a:xfrm>
        </p:spPr>
        <p:txBody>
          <a:bodyPr/>
          <a:lstStyle>
            <a:lvl1pPr algn="r">
              <a:defRPr sz="4400"/>
            </a:lvl1pPr>
          </a:lstStyle>
          <a:p>
            <a:r>
              <a:rPr lang="en-US"/>
              <a:t>Click to edit Master title style</a:t>
            </a:r>
          </a:p>
        </p:txBody>
      </p:sp>
      <p:sp>
        <p:nvSpPr>
          <p:cNvPr id="394243" name="Rectangle 3"/>
          <p:cNvSpPr>
            <a:spLocks noGrp="1" noChangeArrowheads="1"/>
          </p:cNvSpPr>
          <p:nvPr>
            <p:ph type="subTitle" idx="1"/>
          </p:nvPr>
        </p:nvSpPr>
        <p:spPr>
          <a:xfrm>
            <a:off x="3200400" y="3581400"/>
            <a:ext cx="5257800" cy="1522413"/>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2D8D3C8B-25A3-CD4E-9AE4-CEF3CA216C27}"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90997408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452108"/>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898693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4400127"/>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26166414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0117790"/>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90575" indent="-333375">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34439" indent="-320039">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7272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84400" indent="-355600">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236321210"/>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8002823"/>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6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219665598"/>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47667814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a:solidFill>
                  <a:schemeClr val="accent3">
                    <a:lumOff val="44000"/>
                  </a:schemeClr>
                </a:solidFill>
                <a:latin typeface="Arial"/>
                <a:ea typeface="Arial"/>
                <a:cs typeface="Arial"/>
                <a:sym typeface="Arial"/>
              </a:defRPr>
            </a:lvl1pPr>
            <a:lvl2pPr>
              <a:buClr>
                <a:srgbClr val="0078F0"/>
              </a:buClr>
              <a:buSzPct val="70000"/>
              <a:buChar char="■"/>
              <a:defRPr>
                <a:solidFill>
                  <a:schemeClr val="accent3">
                    <a:lumOff val="44000"/>
                  </a:schemeClr>
                </a:solidFill>
                <a:latin typeface="Arial"/>
                <a:ea typeface="Arial"/>
                <a:cs typeface="Arial"/>
                <a:sym typeface="Arial"/>
              </a:defRPr>
            </a:lvl2pPr>
            <a:lvl3pPr>
              <a:buClr>
                <a:srgbClr val="0078F0"/>
              </a:buClr>
              <a:buSzPct val="70000"/>
              <a:buChar char="p"/>
              <a:defRPr>
                <a:solidFill>
                  <a:schemeClr val="accent3">
                    <a:lumOff val="44000"/>
                  </a:schemeClr>
                </a:solidFill>
                <a:latin typeface="Arial"/>
                <a:ea typeface="Arial"/>
                <a:cs typeface="Arial"/>
                <a:sym typeface="Arial"/>
              </a:defRPr>
            </a:lvl3pPr>
            <a:lvl4pPr>
              <a:buClr>
                <a:srgbClr val="0078F0"/>
              </a:buClr>
              <a:buSzPct val="70000"/>
              <a:buChar char="■"/>
              <a:defRPr>
                <a:solidFill>
                  <a:schemeClr val="accent3">
                    <a:lumOff val="44000"/>
                  </a:schemeClr>
                </a:solidFill>
                <a:latin typeface="Arial"/>
                <a:ea typeface="Arial"/>
                <a:cs typeface="Arial"/>
                <a:sym typeface="Arial"/>
              </a:defRPr>
            </a:lvl4pPr>
            <a:lvl5pPr>
              <a:buClr>
                <a:srgbClr val="0078F0"/>
              </a:buClr>
              <a:buSzPct val="70000"/>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071191910"/>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ftr" sz="quarter" idx="10"/>
          </p:nvPr>
        </p:nvSpPr>
        <p:spPr>
          <a:ln/>
        </p:spPr>
        <p:txBody>
          <a:bodyPr/>
          <a:lstStyle>
            <a:lvl1pPr>
              <a:defRPr/>
            </a:lvl1pPr>
          </a:lstStyle>
          <a:p>
            <a:pPr>
              <a:defRPr/>
            </a:pPr>
            <a:endParaRPr lang="en-US"/>
          </a:p>
        </p:txBody>
      </p:sp>
      <p:sp>
        <p:nvSpPr>
          <p:cNvPr id="5" name="Rectangle 1027"/>
          <p:cNvSpPr>
            <a:spLocks noGrp="1" noChangeArrowheads="1"/>
          </p:cNvSpPr>
          <p:nvPr>
            <p:ph type="sldNum" sz="quarter" idx="11"/>
          </p:nvPr>
        </p:nvSpPr>
        <p:spPr>
          <a:ln/>
        </p:spPr>
        <p:txBody>
          <a:bodyPr/>
          <a:lstStyle>
            <a:lvl1pPr>
              <a:defRPr/>
            </a:lvl1pPr>
          </a:lstStyle>
          <a:p>
            <a:pPr>
              <a:defRPr/>
            </a:pPr>
            <a:fld id="{72554806-B5A0-D84A-B326-144F6131725C}" type="slidenum">
              <a:rPr lang="en-US"/>
              <a:pPr>
                <a:defRPr/>
              </a:pPr>
              <a:t>‹#›</a:t>
            </a:fld>
            <a:endParaRPr lang="en-US"/>
          </a:p>
        </p:txBody>
      </p:sp>
      <p:sp>
        <p:nvSpPr>
          <p:cNvPr id="6"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191288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39627758"/>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3633859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a:solidFill>
                  <a:schemeClr val="accent3">
                    <a:lumOff val="44000"/>
                  </a:schemeClr>
                </a:solidFill>
                <a:latin typeface="Arial"/>
                <a:ea typeface="Arial"/>
                <a:cs typeface="Arial"/>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a:solidFill>
                  <a:schemeClr val="accent3">
                    <a:lumOff val="44000"/>
                  </a:schemeClr>
                </a:solidFill>
                <a:latin typeface="Arial"/>
                <a:ea typeface="Arial"/>
                <a:cs typeface="Arial"/>
                <a:sym typeface="Arial"/>
              </a:defRPr>
            </a:lvl1pPr>
            <a:lvl2pPr marL="7772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2pPr>
            <a:lvl3pPr marL="1205345" indent="-290945">
              <a:spcBef>
                <a:spcPts val="600"/>
              </a:spcBef>
              <a:buClr>
                <a:srgbClr val="0078F0"/>
              </a:buClr>
              <a:buSzPct val="70000"/>
              <a:buChar char="p"/>
              <a:defRPr sz="2800">
                <a:solidFill>
                  <a:schemeClr val="accent3">
                    <a:lumOff val="44000"/>
                  </a:schemeClr>
                </a:solidFill>
                <a:latin typeface="Arial"/>
                <a:ea typeface="Arial"/>
                <a:cs typeface="Arial"/>
                <a:sym typeface="Arial"/>
              </a:defRPr>
            </a:lvl3pPr>
            <a:lvl4pPr marL="16916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4pPr>
            <a:lvl5pPr marL="2148839" indent="-320039">
              <a:spcBef>
                <a:spcPts val="600"/>
              </a:spcBef>
              <a:buClr>
                <a:srgbClr val="0078F0"/>
              </a:buClr>
              <a:buSzPct val="70000"/>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13144" y="6248400"/>
            <a:ext cx="273657" cy="264255"/>
          </a:xfrm>
          <a:prstGeom prst="rect">
            <a:avLst/>
          </a:prstGeom>
        </p:spPr>
        <p:txBody>
          <a:bodyPr anchor="t"/>
          <a:lstStyle>
            <a:lvl1pPr algn="r">
              <a:defRPr sz="1200" b="1">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42743753"/>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0536305"/>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32043629"/>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37513210"/>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52589682"/>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93860369"/>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870"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26804098"/>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61461557"/>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6"/>
          <p:cNvSpPr>
            <a:spLocks noGrp="1" noChangeArrowheads="1"/>
          </p:cNvSpPr>
          <p:nvPr>
            <p:ph type="ftr" sz="quarter" idx="10"/>
          </p:nvPr>
        </p:nvSpPr>
        <p:spPr>
          <a:ln/>
        </p:spPr>
        <p:txBody>
          <a:bodyPr/>
          <a:lstStyle>
            <a:lvl1pPr>
              <a:defRPr/>
            </a:lvl1pPr>
          </a:lstStyle>
          <a:p>
            <a:pPr>
              <a:defRPr/>
            </a:pPr>
            <a:endParaRPr lang="en-US"/>
          </a:p>
        </p:txBody>
      </p:sp>
      <p:sp>
        <p:nvSpPr>
          <p:cNvPr id="5" name="Rectangle 1027"/>
          <p:cNvSpPr>
            <a:spLocks noGrp="1" noChangeArrowheads="1"/>
          </p:cNvSpPr>
          <p:nvPr>
            <p:ph type="sldNum" sz="quarter" idx="11"/>
          </p:nvPr>
        </p:nvSpPr>
        <p:spPr>
          <a:ln/>
        </p:spPr>
        <p:txBody>
          <a:bodyPr/>
          <a:lstStyle>
            <a:lvl1pPr>
              <a:defRPr/>
            </a:lvl1pPr>
          </a:lstStyle>
          <a:p>
            <a:pPr>
              <a:defRPr/>
            </a:pPr>
            <a:fld id="{885729C4-220D-4B46-8E50-6A245810B388}" type="slidenum">
              <a:rPr lang="en-US"/>
              <a:pPr>
                <a:defRPr/>
              </a:pPr>
              <a:t>‹#›</a:t>
            </a:fld>
            <a:endParaRPr lang="en-US"/>
          </a:p>
        </p:txBody>
      </p:sp>
      <p:sp>
        <p:nvSpPr>
          <p:cNvPr id="6"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7103104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0146570"/>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55150445"/>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98673598"/>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23513554"/>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969562603"/>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29768107"/>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8453920"/>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51"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7449367"/>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8417932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20709879"/>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343400" y="1684338"/>
            <a:ext cx="35052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6"/>
          <p:cNvSpPr>
            <a:spLocks noGrp="1" noChangeArrowheads="1"/>
          </p:cNvSpPr>
          <p:nvPr>
            <p:ph type="ftr" sz="quarter" idx="10"/>
          </p:nvPr>
        </p:nvSpPr>
        <p:spPr>
          <a:ln/>
        </p:spPr>
        <p:txBody>
          <a:bodyPr/>
          <a:lstStyle>
            <a:lvl1pPr>
              <a:defRPr/>
            </a:lvl1pPr>
          </a:lstStyle>
          <a:p>
            <a:pPr>
              <a:defRPr/>
            </a:pPr>
            <a:endParaRPr lang="en-US"/>
          </a:p>
        </p:txBody>
      </p:sp>
      <p:sp>
        <p:nvSpPr>
          <p:cNvPr id="6" name="Rectangle 1027"/>
          <p:cNvSpPr>
            <a:spLocks noGrp="1" noChangeArrowheads="1"/>
          </p:cNvSpPr>
          <p:nvPr>
            <p:ph type="sldNum" sz="quarter" idx="11"/>
          </p:nvPr>
        </p:nvSpPr>
        <p:spPr>
          <a:ln/>
        </p:spPr>
        <p:txBody>
          <a:bodyPr/>
          <a:lstStyle>
            <a:lvl1pPr>
              <a:defRPr/>
            </a:lvl1pPr>
          </a:lstStyle>
          <a:p>
            <a:pPr>
              <a:defRPr/>
            </a:pPr>
            <a:fld id="{E3550FC7-9142-F44F-9AFF-7543D5BE1E65}" type="slidenum">
              <a:rPr lang="en-US"/>
              <a:pPr>
                <a:defRPr/>
              </a:pPr>
              <a:t>‹#›</a:t>
            </a:fld>
            <a:endParaRPr lang="en-US"/>
          </a:p>
        </p:txBody>
      </p:sp>
      <p:sp>
        <p:nvSpPr>
          <p:cNvPr id="7"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4660651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56292" y="6248400"/>
            <a:ext cx="301909" cy="288824"/>
          </a:xfrm>
          <a:prstGeom prst="rect">
            <a:avLst/>
          </a:prstGeom>
        </p:spPr>
        <p:txBody>
          <a:bodyPr anchor="t"/>
          <a:lstStyle>
            <a:lvl1pPr algn="r">
              <a:defRPr>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895425"/>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4293896"/>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724564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2045030"/>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23660819"/>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0844998"/>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7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65479214"/>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2619721"/>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29231784"/>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4458769"/>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6"/>
          <p:cNvSpPr>
            <a:spLocks noGrp="1" noChangeArrowheads="1"/>
          </p:cNvSpPr>
          <p:nvPr>
            <p:ph type="ftr" sz="quarter" idx="10"/>
          </p:nvPr>
        </p:nvSpPr>
        <p:spPr>
          <a:ln/>
        </p:spPr>
        <p:txBody>
          <a:bodyPr/>
          <a:lstStyle>
            <a:lvl1pPr>
              <a:defRPr/>
            </a:lvl1pPr>
          </a:lstStyle>
          <a:p>
            <a:pPr>
              <a:defRPr/>
            </a:pPr>
            <a:endParaRPr lang="en-US"/>
          </a:p>
        </p:txBody>
      </p:sp>
      <p:sp>
        <p:nvSpPr>
          <p:cNvPr id="8" name="Rectangle 1027"/>
          <p:cNvSpPr>
            <a:spLocks noGrp="1" noChangeArrowheads="1"/>
          </p:cNvSpPr>
          <p:nvPr>
            <p:ph type="sldNum" sz="quarter" idx="11"/>
          </p:nvPr>
        </p:nvSpPr>
        <p:spPr>
          <a:ln/>
        </p:spPr>
        <p:txBody>
          <a:bodyPr/>
          <a:lstStyle>
            <a:lvl1pPr>
              <a:defRPr/>
            </a:lvl1pPr>
          </a:lstStyle>
          <a:p>
            <a:pPr>
              <a:defRPr/>
            </a:pPr>
            <a:fld id="{409E5765-B62B-4A44-987E-C22AECC98FBE}" type="slidenum">
              <a:rPr lang="en-US"/>
              <a:pPr>
                <a:defRPr/>
              </a:pPr>
              <a:t>‹#›</a:t>
            </a:fld>
            <a:endParaRPr lang="en-US"/>
          </a:p>
        </p:txBody>
      </p:sp>
      <p:sp>
        <p:nvSpPr>
          <p:cNvPr id="9"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360999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9548683"/>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4276049"/>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503212"/>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1621915"/>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7752694"/>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7175357"/>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9835887"/>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278800"/>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933591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4874201"/>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58D346C9-142A-9548-ABBB-319E1B8B9D7B}" type="slidenum">
              <a:rPr lang="en-US"/>
              <a:pPr>
                <a:defRPr/>
              </a:pPr>
              <a:t>‹#›</a:t>
            </a:fld>
            <a:endParaRPr lang="en-US"/>
          </a:p>
        </p:txBody>
      </p:sp>
    </p:spTree>
    <p:extLst>
      <p:ext uri="{BB962C8B-B14F-4D97-AF65-F5344CB8AC3E}">
        <p14:creationId xmlns:p14="http://schemas.microsoft.com/office/powerpoint/2010/main" val="222143465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6"/>
          <p:cNvSpPr>
            <a:spLocks noGrp="1" noChangeArrowheads="1"/>
          </p:cNvSpPr>
          <p:nvPr>
            <p:ph type="ftr" sz="quarter" idx="10"/>
          </p:nvPr>
        </p:nvSpPr>
        <p:spPr>
          <a:ln/>
        </p:spPr>
        <p:txBody>
          <a:bodyPr/>
          <a:lstStyle>
            <a:lvl1pPr>
              <a:defRPr/>
            </a:lvl1pPr>
          </a:lstStyle>
          <a:p>
            <a:pPr>
              <a:defRPr/>
            </a:pPr>
            <a:endParaRPr lang="en-US"/>
          </a:p>
        </p:txBody>
      </p:sp>
      <p:sp>
        <p:nvSpPr>
          <p:cNvPr id="4" name="Rectangle 1027"/>
          <p:cNvSpPr>
            <a:spLocks noGrp="1" noChangeArrowheads="1"/>
          </p:cNvSpPr>
          <p:nvPr>
            <p:ph type="sldNum" sz="quarter" idx="11"/>
          </p:nvPr>
        </p:nvSpPr>
        <p:spPr>
          <a:ln/>
        </p:spPr>
        <p:txBody>
          <a:bodyPr/>
          <a:lstStyle>
            <a:lvl1pPr>
              <a:defRPr/>
            </a:lvl1pPr>
          </a:lstStyle>
          <a:p>
            <a:pPr>
              <a:defRPr/>
            </a:pPr>
            <a:fld id="{C314800D-6402-D14C-8A38-AA7C5345F2ED}" type="slidenum">
              <a:rPr lang="en-US"/>
              <a:pPr>
                <a:defRPr/>
              </a:pPr>
              <a:t>‹#›</a:t>
            </a:fld>
            <a:endParaRPr lang="en-US"/>
          </a:p>
        </p:txBody>
      </p:sp>
      <p:sp>
        <p:nvSpPr>
          <p:cNvPr id="5"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3770282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35791980"/>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47392710"/>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6773173"/>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6117211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0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96108097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71654106"/>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37630288"/>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92231024"/>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6424816"/>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177859"/>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ftr" sz="quarter" idx="10"/>
          </p:nvPr>
        </p:nvSpPr>
        <p:spPr>
          <a:ln/>
        </p:spPr>
        <p:txBody>
          <a:bodyPr/>
          <a:lstStyle>
            <a:lvl1pPr>
              <a:defRPr/>
            </a:lvl1pPr>
          </a:lstStyle>
          <a:p>
            <a:pPr>
              <a:defRPr/>
            </a:pPr>
            <a:endParaRPr lang="en-US"/>
          </a:p>
        </p:txBody>
      </p:sp>
      <p:sp>
        <p:nvSpPr>
          <p:cNvPr id="3" name="Rectangle 1027"/>
          <p:cNvSpPr>
            <a:spLocks noGrp="1" noChangeArrowheads="1"/>
          </p:cNvSpPr>
          <p:nvPr>
            <p:ph type="sldNum" sz="quarter" idx="11"/>
          </p:nvPr>
        </p:nvSpPr>
        <p:spPr>
          <a:ln/>
        </p:spPr>
        <p:txBody>
          <a:bodyPr/>
          <a:lstStyle>
            <a:lvl1pPr>
              <a:defRPr/>
            </a:lvl1pPr>
          </a:lstStyle>
          <a:p>
            <a:pPr>
              <a:defRPr/>
            </a:pPr>
            <a:fld id="{2F84588F-63FB-F848-AEBC-7086B7632E90}" type="slidenum">
              <a:rPr lang="en-US"/>
              <a:pPr>
                <a:defRPr/>
              </a:pPr>
              <a:t>‹#›</a:t>
            </a:fld>
            <a:endParaRPr lang="en-US"/>
          </a:p>
        </p:txBody>
      </p:sp>
      <p:sp>
        <p:nvSpPr>
          <p:cNvPr id="4"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3652276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5888488"/>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8358764"/>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876099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6580522"/>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0285687"/>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239874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04465607"/>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9330686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16868770"/>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43541074"/>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ftr" sz="quarter" idx="10"/>
          </p:nvPr>
        </p:nvSpPr>
        <p:spPr>
          <a:ln/>
        </p:spPr>
        <p:txBody>
          <a:bodyPr/>
          <a:lstStyle>
            <a:lvl1pPr>
              <a:defRPr/>
            </a:lvl1pPr>
          </a:lstStyle>
          <a:p>
            <a:pPr>
              <a:defRPr/>
            </a:pPr>
            <a:endParaRPr lang="en-US"/>
          </a:p>
        </p:txBody>
      </p:sp>
      <p:sp>
        <p:nvSpPr>
          <p:cNvPr id="6" name="Rectangle 1027"/>
          <p:cNvSpPr>
            <a:spLocks noGrp="1" noChangeArrowheads="1"/>
          </p:cNvSpPr>
          <p:nvPr>
            <p:ph type="sldNum" sz="quarter" idx="11"/>
          </p:nvPr>
        </p:nvSpPr>
        <p:spPr>
          <a:ln/>
        </p:spPr>
        <p:txBody>
          <a:bodyPr/>
          <a:lstStyle>
            <a:lvl1pPr>
              <a:defRPr/>
            </a:lvl1pPr>
          </a:lstStyle>
          <a:p>
            <a:pPr>
              <a:defRPr/>
            </a:pPr>
            <a:fld id="{4A574366-4CAD-7D41-9280-6C251D7783AC}" type="slidenum">
              <a:rPr lang="en-US"/>
              <a:pPr>
                <a:defRPr/>
              </a:pPr>
              <a:t>‹#›</a:t>
            </a:fld>
            <a:endParaRPr lang="en-US"/>
          </a:p>
        </p:txBody>
      </p:sp>
      <p:sp>
        <p:nvSpPr>
          <p:cNvPr id="7"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184409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8117169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2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1127077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93392383"/>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15605675"/>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44995752"/>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32554923"/>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58195071"/>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9874168"/>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0858542"/>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1842737"/>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ftr" sz="quarter" idx="10"/>
          </p:nvPr>
        </p:nvSpPr>
        <p:spPr>
          <a:ln/>
        </p:spPr>
        <p:txBody>
          <a:bodyPr/>
          <a:lstStyle>
            <a:lvl1pPr>
              <a:defRPr/>
            </a:lvl1pPr>
          </a:lstStyle>
          <a:p>
            <a:pPr>
              <a:defRPr/>
            </a:pPr>
            <a:endParaRPr lang="en-US"/>
          </a:p>
        </p:txBody>
      </p:sp>
      <p:sp>
        <p:nvSpPr>
          <p:cNvPr id="6" name="Rectangle 1027"/>
          <p:cNvSpPr>
            <a:spLocks noGrp="1" noChangeArrowheads="1"/>
          </p:cNvSpPr>
          <p:nvPr>
            <p:ph type="sldNum" sz="quarter" idx="11"/>
          </p:nvPr>
        </p:nvSpPr>
        <p:spPr>
          <a:ln/>
        </p:spPr>
        <p:txBody>
          <a:bodyPr/>
          <a:lstStyle>
            <a:lvl1pPr>
              <a:defRPr/>
            </a:lvl1pPr>
          </a:lstStyle>
          <a:p>
            <a:pPr>
              <a:defRPr/>
            </a:pPr>
            <a:fld id="{8A47AD5E-6525-7849-90AB-95A063C20EE1}" type="slidenum">
              <a:rPr lang="en-US"/>
              <a:pPr>
                <a:defRPr/>
              </a:pPr>
              <a:t>‹#›</a:t>
            </a:fld>
            <a:endParaRPr lang="en-US"/>
          </a:p>
        </p:txBody>
      </p:sp>
      <p:sp>
        <p:nvSpPr>
          <p:cNvPr id="7"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0707496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0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9895178"/>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3141277"/>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5266367"/>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65729335"/>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01723889"/>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5264369"/>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3792830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4403454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38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95856188"/>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938160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ftr" sz="quarter" idx="10"/>
          </p:nvPr>
        </p:nvSpPr>
        <p:spPr>
          <a:ln/>
        </p:spPr>
        <p:txBody>
          <a:bodyPr/>
          <a:lstStyle>
            <a:lvl1pPr>
              <a:defRPr/>
            </a:lvl1pPr>
          </a:lstStyle>
          <a:p>
            <a:pPr>
              <a:defRPr/>
            </a:pPr>
            <a:endParaRPr lang="en-US"/>
          </a:p>
        </p:txBody>
      </p:sp>
      <p:sp>
        <p:nvSpPr>
          <p:cNvPr id="5" name="Rectangle 1027"/>
          <p:cNvSpPr>
            <a:spLocks noGrp="1" noChangeArrowheads="1"/>
          </p:cNvSpPr>
          <p:nvPr>
            <p:ph type="sldNum" sz="quarter" idx="11"/>
          </p:nvPr>
        </p:nvSpPr>
        <p:spPr>
          <a:ln/>
        </p:spPr>
        <p:txBody>
          <a:bodyPr/>
          <a:lstStyle>
            <a:lvl1pPr>
              <a:defRPr/>
            </a:lvl1pPr>
          </a:lstStyle>
          <a:p>
            <a:pPr>
              <a:defRPr/>
            </a:pPr>
            <a:fld id="{5E411602-D051-DC48-A3E0-BD7A175191A5}" type="slidenum">
              <a:rPr lang="en-US"/>
              <a:pPr>
                <a:defRPr/>
              </a:pPr>
              <a:t>‹#›</a:t>
            </a:fld>
            <a:endParaRPr lang="en-US"/>
          </a:p>
        </p:txBody>
      </p:sp>
      <p:sp>
        <p:nvSpPr>
          <p:cNvPr id="6"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5555763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701069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66689286"/>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52751707"/>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5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4949915"/>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494910"/>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01788331"/>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27796703"/>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6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528548"/>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69055325"/>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84299780"/>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ftr" sz="quarter" idx="10"/>
          </p:nvPr>
        </p:nvSpPr>
        <p:spPr>
          <a:ln/>
        </p:spPr>
        <p:txBody>
          <a:bodyPr/>
          <a:lstStyle>
            <a:lvl1pPr>
              <a:defRPr/>
            </a:lvl1pPr>
          </a:lstStyle>
          <a:p>
            <a:pPr>
              <a:defRPr/>
            </a:pPr>
            <a:endParaRPr lang="en-US"/>
          </a:p>
        </p:txBody>
      </p:sp>
      <p:sp>
        <p:nvSpPr>
          <p:cNvPr id="5" name="Rectangle 1027"/>
          <p:cNvSpPr>
            <a:spLocks noGrp="1" noChangeArrowheads="1"/>
          </p:cNvSpPr>
          <p:nvPr>
            <p:ph type="sldNum" sz="quarter" idx="11"/>
          </p:nvPr>
        </p:nvSpPr>
        <p:spPr>
          <a:ln/>
        </p:spPr>
        <p:txBody>
          <a:bodyPr/>
          <a:lstStyle>
            <a:lvl1pPr>
              <a:defRPr/>
            </a:lvl1pPr>
          </a:lstStyle>
          <a:p>
            <a:pPr>
              <a:defRPr/>
            </a:pPr>
            <a:fld id="{40AF0FB9-9C6F-C342-ACEE-1757805C8848}" type="slidenum">
              <a:rPr lang="en-US"/>
              <a:pPr>
                <a:defRPr/>
              </a:pPr>
              <a:t>‹#›</a:t>
            </a:fld>
            <a:endParaRPr lang="en-US"/>
          </a:p>
        </p:txBody>
      </p:sp>
      <p:sp>
        <p:nvSpPr>
          <p:cNvPr id="6" name="Rectangle 1030"/>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3422748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8806585"/>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5066082"/>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74355004"/>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3678367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977509"/>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20933085"/>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5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0158734"/>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49667201"/>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720897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71983368"/>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bg bwMode="lt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75845" name="Rectangle 1029"/>
          <p:cNvSpPr>
            <a:spLocks noGrp="1" noChangeArrowheads="1"/>
          </p:cNvSpPr>
          <p:nvPr>
            <p:ph type="ctrTitle" sz="quarter"/>
          </p:nvPr>
        </p:nvSpPr>
        <p:spPr>
          <a:xfrm>
            <a:off x="2362200" y="1828800"/>
            <a:ext cx="6096000" cy="969963"/>
          </a:xfrm>
          <a:effectLst>
            <a:outerShdw blurRad="68580" dist="38099" dir="2700000" algn="ctr" rotWithShape="0">
              <a:srgbClr val="000000">
                <a:alpha val="75000"/>
              </a:srgbClr>
            </a:outerShdw>
          </a:effectLst>
        </p:spPr>
        <p:txBody>
          <a:bodyPr lIns="91440" tIns="45720" rIns="91440" bIns="45720" anchorCtr="1"/>
          <a:lstStyle>
            <a:lvl1pPr algn="ctr">
              <a:defRPr/>
            </a:lvl1pPr>
          </a:lstStyle>
          <a:p>
            <a:r>
              <a:rPr lang="en-US"/>
              <a:t>Click to edit Master title style</a:t>
            </a:r>
          </a:p>
        </p:txBody>
      </p:sp>
      <p:sp>
        <p:nvSpPr>
          <p:cNvPr id="675846" name="Rectangle 1030"/>
          <p:cNvSpPr>
            <a:spLocks noGrp="1" noChangeArrowheads="1"/>
          </p:cNvSpPr>
          <p:nvPr>
            <p:ph type="subTitle" sz="quarter" idx="1"/>
          </p:nvPr>
        </p:nvSpPr>
        <p:spPr>
          <a:xfrm>
            <a:off x="2362200" y="2895600"/>
            <a:ext cx="6096000" cy="990600"/>
          </a:xfrm>
          <a:effectLst>
            <a:outerShdw blurRad="68580" dist="38099" dir="2700000" algn="ctr" rotWithShape="0">
              <a:srgbClr val="000000">
                <a:alpha val="75000"/>
              </a:srgbClr>
            </a:outerShdw>
          </a:effectLst>
        </p:spPr>
        <p:txBody>
          <a:bodyPr lIns="91440" tIns="45720" rIns="91440" bIns="45720" anchor="ctr" anchorCtr="1"/>
          <a:lstStyle>
            <a:lvl1pPr marL="0" indent="0" algn="ctr">
              <a:buFont typeface="Wingdings" charset="2"/>
              <a:buNone/>
              <a:defRPr sz="3400"/>
            </a:lvl1pPr>
          </a:lstStyle>
          <a:p>
            <a:r>
              <a:rPr lang="en-US"/>
              <a:t>Click to edit Master subtitle style</a:t>
            </a:r>
          </a:p>
        </p:txBody>
      </p:sp>
      <p:sp>
        <p:nvSpPr>
          <p:cNvPr id="4" name="Rectangle 1026"/>
          <p:cNvSpPr>
            <a:spLocks noGrp="1" noChangeArrowheads="1"/>
          </p:cNvSpPr>
          <p:nvPr>
            <p:ph type="dt" sz="quarter" idx="10"/>
          </p:nvPr>
        </p:nvSpPr>
        <p:spPr>
          <a:xfrm>
            <a:off x="685800" y="6400800"/>
            <a:ext cx="2209800" cy="457200"/>
          </a:xfrm>
        </p:spPr>
        <p:txBody>
          <a:bodyPr anchor="ctr"/>
          <a:lstStyle>
            <a:lvl1pPr>
              <a:defRPr>
                <a:solidFill>
                  <a:srgbClr val="238D89"/>
                </a:solidFill>
              </a:defRPr>
            </a:lvl1pPr>
          </a:lstStyle>
          <a:p>
            <a:pPr>
              <a:defRPr/>
            </a:pPr>
            <a:endParaRPr lang="en-US"/>
          </a:p>
        </p:txBody>
      </p:sp>
      <p:sp>
        <p:nvSpPr>
          <p:cNvPr id="5" name="Rectangle 1027"/>
          <p:cNvSpPr>
            <a:spLocks noGrp="1" noChangeArrowheads="1"/>
          </p:cNvSpPr>
          <p:nvPr>
            <p:ph type="ftr" sz="quarter" idx="11"/>
          </p:nvPr>
        </p:nvSpPr>
        <p:spPr>
          <a:xfrm>
            <a:off x="2971800" y="6400800"/>
            <a:ext cx="3429000" cy="457200"/>
          </a:xfrm>
        </p:spPr>
        <p:txBody>
          <a:bodyPr anchor="ctr"/>
          <a:lstStyle>
            <a:lvl1pPr>
              <a:defRPr>
                <a:solidFill>
                  <a:srgbClr val="238D89"/>
                </a:solidFill>
              </a:defRPr>
            </a:lvl1pPr>
          </a:lstStyle>
          <a:p>
            <a:pPr>
              <a:defRPr/>
            </a:pPr>
            <a:endParaRPr lang="en-US"/>
          </a:p>
        </p:txBody>
      </p:sp>
      <p:sp>
        <p:nvSpPr>
          <p:cNvPr id="6" name="Rectangle 1028"/>
          <p:cNvSpPr>
            <a:spLocks noGrp="1" noChangeArrowheads="1"/>
          </p:cNvSpPr>
          <p:nvPr>
            <p:ph type="sldNum" sz="quarter" idx="12"/>
          </p:nvPr>
        </p:nvSpPr>
        <p:spPr>
          <a:xfrm>
            <a:off x="6553200" y="6400800"/>
            <a:ext cx="1917700" cy="457200"/>
          </a:xfrm>
        </p:spPr>
        <p:txBody>
          <a:bodyPr anchor="ctr"/>
          <a:lstStyle>
            <a:lvl1pPr>
              <a:defRPr>
                <a:solidFill>
                  <a:srgbClr val="238D89"/>
                </a:solidFill>
              </a:defRPr>
            </a:lvl1pPr>
          </a:lstStyle>
          <a:p>
            <a:pPr>
              <a:defRPr/>
            </a:pPr>
            <a:fld id="{CBA9F1FF-F011-434D-916C-12F678D3FD89}" type="slidenum">
              <a:rPr lang="en-US"/>
              <a:pPr>
                <a:defRPr/>
              </a:pPr>
              <a:t>‹#›</a:t>
            </a:fld>
            <a:endParaRPr lang="en-US"/>
          </a:p>
        </p:txBody>
      </p:sp>
    </p:spTree>
    <p:extLst>
      <p:ext uri="{BB962C8B-B14F-4D97-AF65-F5344CB8AC3E}">
        <p14:creationId xmlns:p14="http://schemas.microsoft.com/office/powerpoint/2010/main" val="138326190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13492" y="6569176"/>
            <a:ext cx="301909" cy="288825"/>
          </a:xfrm>
          <a:prstGeom prst="rect">
            <a:avLst/>
          </a:prstGeom>
        </p:spPr>
        <p:txBody>
          <a:bodyPr/>
          <a:lstStyle>
            <a:lvl1pPr algn="r">
              <a:defRPr b="1"/>
            </a:lvl1pPr>
          </a:lstStyle>
          <a:p>
            <a:fld id="{86CB4B4D-7CA3-9044-876B-883B54F8677D}" type="slidenum">
              <a:rPr/>
              <a:pPr/>
              <a:t>‹#›</a:t>
            </a:fld>
            <a:endParaRPr/>
          </a:p>
        </p:txBody>
      </p:sp>
    </p:spTree>
    <p:extLst>
      <p:ext uri="{BB962C8B-B14F-4D97-AF65-F5344CB8AC3E}">
        <p14:creationId xmlns:p14="http://schemas.microsoft.com/office/powerpoint/2010/main" val="376373594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54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2538459494"/>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418296893"/>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580171074"/>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91004584"/>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09187354"/>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24742979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496636854"/>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a:lvl1pPr>
          </a:lstStyle>
          <a:p>
            <a:fld id="{86CB4B4D-7CA3-9044-876B-883B54F8677D}" type="slidenum">
              <a:rPr/>
              <a:pPr/>
              <a:t>‹#›</a:t>
            </a:fld>
            <a:endParaRPr/>
          </a:p>
        </p:txBody>
      </p:sp>
    </p:spTree>
    <p:extLst>
      <p:ext uri="{BB962C8B-B14F-4D97-AF65-F5344CB8AC3E}">
        <p14:creationId xmlns:p14="http://schemas.microsoft.com/office/powerpoint/2010/main" val="1027357138"/>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7434613"/>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E566DA-494C-EB41-AE0E-75596BBDF8BC}" type="slidenum">
              <a:rPr lang="en-US"/>
              <a:pPr>
                <a:defRPr/>
              </a:pPr>
              <a:t>‹#›</a:t>
            </a:fld>
            <a:endParaRPr lang="en-US"/>
          </a:p>
        </p:txBody>
      </p:sp>
    </p:spTree>
    <p:extLst>
      <p:ext uri="{BB962C8B-B14F-4D97-AF65-F5344CB8AC3E}">
        <p14:creationId xmlns:p14="http://schemas.microsoft.com/office/powerpoint/2010/main" val="324866972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63596412"/>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65248486"/>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2601712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7466213"/>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9779545"/>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27142952"/>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4007007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41729584"/>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58204782"/>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1581251"/>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7EEA45-AA37-C24C-85FB-53473DE8297D}" type="slidenum">
              <a:rPr lang="en-US"/>
              <a:pPr>
                <a:defRPr/>
              </a:pPr>
              <a:t>‹#›</a:t>
            </a:fld>
            <a:endParaRPr lang="en-US"/>
          </a:p>
        </p:txBody>
      </p:sp>
    </p:spTree>
    <p:extLst>
      <p:ext uri="{BB962C8B-B14F-4D97-AF65-F5344CB8AC3E}">
        <p14:creationId xmlns:p14="http://schemas.microsoft.com/office/powerpoint/2010/main" val="103330054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5938170"/>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58620781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6524948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79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86444839"/>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44739592"/>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99347523"/>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96266565"/>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19729641"/>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1211130"/>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010256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48100" cy="44291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0"/>
            <a:ext cx="3848100" cy="44291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A1987E-FCE1-4E49-897E-817F2667F7C1}" type="slidenum">
              <a:rPr lang="en-US"/>
              <a:pPr>
                <a:defRPr/>
              </a:pPr>
              <a:t>‹#›</a:t>
            </a:fld>
            <a:endParaRPr lang="en-US"/>
          </a:p>
        </p:txBody>
      </p:sp>
    </p:spTree>
    <p:extLst>
      <p:ext uri="{BB962C8B-B14F-4D97-AF65-F5344CB8AC3E}">
        <p14:creationId xmlns:p14="http://schemas.microsoft.com/office/powerpoint/2010/main" val="4264248254"/>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99060192"/>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23342142"/>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8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92915890"/>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6542758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8680659"/>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35830604"/>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3505816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805879148"/>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80216412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861188117"/>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Footer Placeholder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7" name="Slide Number Placeholder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B6A9E580-1890-BB46-AD46-DFBCBC76D4B3}" type="slidenum">
              <a:rPr lang="en-US"/>
              <a:pPr>
                <a:defRPr/>
              </a:pPr>
              <a:t>‹#›</a:t>
            </a:fld>
            <a:endParaRPr lang="en-US"/>
          </a:p>
        </p:txBody>
      </p:sp>
    </p:spTree>
    <p:extLst>
      <p:ext uri="{BB962C8B-B14F-4D97-AF65-F5344CB8AC3E}">
        <p14:creationId xmlns:p14="http://schemas.microsoft.com/office/powerpoint/2010/main" val="38484113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C59D5B-A9CD-3C42-9655-C6FCDF7A8D8B}" type="slidenum">
              <a:rPr lang="en-US"/>
              <a:pPr>
                <a:defRPr/>
              </a:pPr>
              <a:t>‹#›</a:t>
            </a:fld>
            <a:endParaRPr lang="en-US"/>
          </a:p>
        </p:txBody>
      </p:sp>
    </p:spTree>
    <p:extLst>
      <p:ext uri="{BB962C8B-B14F-4D97-AF65-F5344CB8AC3E}">
        <p14:creationId xmlns:p14="http://schemas.microsoft.com/office/powerpoint/2010/main" val="416954966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177273236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542361863"/>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4174081027"/>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3440440206"/>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a:solidFill>
                  <a:srgbClr val="000066"/>
                </a:solidFill>
              </a:defRPr>
            </a:lvl1pPr>
          </a:lstStyle>
          <a:p>
            <a:fld id="{86CB4B4D-7CA3-9044-876B-883B54F8677D}" type="slidenum">
              <a:rPr/>
              <a:pPr/>
              <a:t>‹#›</a:t>
            </a:fld>
            <a:endParaRPr/>
          </a:p>
        </p:txBody>
      </p:sp>
    </p:spTree>
    <p:extLst>
      <p:ext uri="{BB962C8B-B14F-4D97-AF65-F5344CB8AC3E}">
        <p14:creationId xmlns:p14="http://schemas.microsoft.com/office/powerpoint/2010/main" val="2498990661"/>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0013477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02696404"/>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090835480"/>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06932512"/>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5573158"/>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D160C9B-00C4-1845-8AE7-65955C558B3A}" type="slidenum">
              <a:rPr lang="en-US"/>
              <a:pPr>
                <a:defRPr/>
              </a:pPr>
              <a:t>‹#›</a:t>
            </a:fld>
            <a:endParaRPr lang="en-US"/>
          </a:p>
        </p:txBody>
      </p:sp>
    </p:spTree>
    <p:extLst>
      <p:ext uri="{BB962C8B-B14F-4D97-AF65-F5344CB8AC3E}">
        <p14:creationId xmlns:p14="http://schemas.microsoft.com/office/powerpoint/2010/main" val="1643264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206"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3492816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0172912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677647951"/>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56297804"/>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5069157"/>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11035740"/>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80284193"/>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5743120"/>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6225408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240983"/>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249D731-E830-EB42-9614-50CB0BF33315}" type="slidenum">
              <a:rPr lang="en-US"/>
              <a:pPr>
                <a:defRPr/>
              </a:pPr>
              <a:t>‹#›</a:t>
            </a:fld>
            <a:endParaRPr lang="en-US"/>
          </a:p>
        </p:txBody>
      </p:sp>
    </p:spTree>
    <p:extLst>
      <p:ext uri="{BB962C8B-B14F-4D97-AF65-F5344CB8AC3E}">
        <p14:creationId xmlns:p14="http://schemas.microsoft.com/office/powerpoint/2010/main" val="106424906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5357404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79882513"/>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30357565"/>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73505187"/>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9226167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5266025"/>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9499789"/>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78075589"/>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37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713884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620181539"/>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B8142E-F622-4149-A5A6-B82709CE31B5}" type="slidenum">
              <a:rPr lang="en-US"/>
              <a:pPr>
                <a:defRPr/>
              </a:pPr>
              <a:t>‹#›</a:t>
            </a:fld>
            <a:endParaRPr lang="en-US"/>
          </a:p>
        </p:txBody>
      </p:sp>
    </p:spTree>
    <p:extLst>
      <p:ext uri="{BB962C8B-B14F-4D97-AF65-F5344CB8AC3E}">
        <p14:creationId xmlns:p14="http://schemas.microsoft.com/office/powerpoint/2010/main" val="409617735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74946565"/>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90076898"/>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46947388"/>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76371537"/>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900894036"/>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921095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745417953"/>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58"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33237503"/>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022109864"/>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09895999"/>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432A4AC-8A7D-054D-A9E8-D517F0F2E277}" type="slidenum">
              <a:rPr lang="en-US"/>
              <a:pPr>
                <a:defRPr/>
              </a:pPr>
              <a:t>‹#›</a:t>
            </a:fld>
            <a:endParaRPr lang="en-US"/>
          </a:p>
        </p:txBody>
      </p:sp>
    </p:spTree>
    <p:extLst>
      <p:ext uri="{BB962C8B-B14F-4D97-AF65-F5344CB8AC3E}">
        <p14:creationId xmlns:p14="http://schemas.microsoft.com/office/powerpoint/2010/main" val="360758525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84892" y="6245225"/>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0785373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88200020"/>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15316999"/>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3985436"/>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472731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0390339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3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38721154"/>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9735791"/>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58127408"/>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0152251"/>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CE4A3E-7AA0-4245-BDDA-0E5F6E754383}" type="slidenum">
              <a:rPr lang="en-US"/>
              <a:pPr>
                <a:defRPr/>
              </a:pPr>
              <a:t>‹#›</a:t>
            </a:fld>
            <a:endParaRPr lang="en-US"/>
          </a:p>
        </p:txBody>
      </p:sp>
    </p:spTree>
    <p:extLst>
      <p:ext uri="{BB962C8B-B14F-4D97-AF65-F5344CB8AC3E}">
        <p14:creationId xmlns:p14="http://schemas.microsoft.com/office/powerpoint/2010/main" val="73840565"/>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83189330"/>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9065206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507692886"/>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03460753"/>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339932151"/>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62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2302554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776702658"/>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7232896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000222117"/>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5557667"/>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1962150" cy="54959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734050" cy="54959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F41DEB-F291-3842-9A4A-702BBAD819A1}" type="slidenum">
              <a:rPr lang="en-US"/>
              <a:pPr>
                <a:defRPr/>
              </a:pPr>
              <a:t>‹#›</a:t>
            </a:fld>
            <a:endParaRPr lang="en-US"/>
          </a:p>
        </p:txBody>
      </p:sp>
    </p:spTree>
    <p:extLst>
      <p:ext uri="{BB962C8B-B14F-4D97-AF65-F5344CB8AC3E}">
        <p14:creationId xmlns:p14="http://schemas.microsoft.com/office/powerpoint/2010/main" val="284792602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36434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129234"/>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507036"/>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568691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787631"/>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277607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5982359"/>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799718"/>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83042735"/>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66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33272567"/>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a:solidFill>
                  <a:srgbClr val="2F1311"/>
                </a:solidFill>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2 w 1231"/>
                        <a:gd name="T1" fmla="*/ 283 h 2560"/>
                        <a:gd name="T2" fmla="*/ 420 w 1231"/>
                        <a:gd name="T3" fmla="*/ 115 h 2560"/>
                        <a:gd name="T4" fmla="*/ 588 w 1231"/>
                        <a:gd name="T5" fmla="*/ 7 h 2560"/>
                        <a:gd name="T6" fmla="*/ 905 w 1231"/>
                        <a:gd name="T7" fmla="*/ 61 h 2560"/>
                        <a:gd name="T8" fmla="*/ 1066 w 1231"/>
                        <a:gd name="T9" fmla="*/ 349 h 2560"/>
                        <a:gd name="T10" fmla="*/ 989 w 1231"/>
                        <a:gd name="T11" fmla="*/ 769 h 2560"/>
                        <a:gd name="T12" fmla="*/ 953 w 1231"/>
                        <a:gd name="T13" fmla="*/ 943 h 2560"/>
                        <a:gd name="T14" fmla="*/ 1120 w 1231"/>
                        <a:gd name="T15" fmla="*/ 1075 h 2560"/>
                        <a:gd name="T16" fmla="*/ 1246 w 1231"/>
                        <a:gd name="T17" fmla="*/ 1525 h 2560"/>
                        <a:gd name="T18" fmla="*/ 1138 w 1231"/>
                        <a:gd name="T19" fmla="*/ 1969 h 2560"/>
                        <a:gd name="T20" fmla="*/ 917 w 1231"/>
                        <a:gd name="T21" fmla="*/ 2077 h 2560"/>
                        <a:gd name="T22" fmla="*/ 731 w 1231"/>
                        <a:gd name="T23" fmla="*/ 2059 h 2560"/>
                        <a:gd name="T24" fmla="*/ 665 w 1231"/>
                        <a:gd name="T25" fmla="*/ 2251 h 2560"/>
                        <a:gd name="T26" fmla="*/ 534 w 1231"/>
                        <a:gd name="T27" fmla="*/ 2527 h 2560"/>
                        <a:gd name="T28" fmla="*/ 216 w 1231"/>
                        <a:gd name="T29" fmla="*/ 2509 h 2560"/>
                        <a:gd name="T30" fmla="*/ 31 w 1231"/>
                        <a:gd name="T31" fmla="*/ 2227 h 2560"/>
                        <a:gd name="T32" fmla="*/ 25 w 1231"/>
                        <a:gd name="T33" fmla="*/ 1969 h 2560"/>
                        <a:gd name="T34" fmla="*/ 145 w 1231"/>
                        <a:gd name="T35" fmla="*/ 1651 h 2560"/>
                        <a:gd name="T36" fmla="*/ 264 w 1231"/>
                        <a:gd name="T37" fmla="*/ 1513 h 2560"/>
                        <a:gd name="T38" fmla="*/ 222 w 1231"/>
                        <a:gd name="T39" fmla="*/ 1729 h 2560"/>
                        <a:gd name="T40" fmla="*/ 73 w 1231"/>
                        <a:gd name="T41" fmla="*/ 2023 h 2560"/>
                        <a:gd name="T42" fmla="*/ 169 w 1231"/>
                        <a:gd name="T43" fmla="*/ 2323 h 2560"/>
                        <a:gd name="T44" fmla="*/ 444 w 1231"/>
                        <a:gd name="T45" fmla="*/ 2431 h 2560"/>
                        <a:gd name="T46" fmla="*/ 600 w 1231"/>
                        <a:gd name="T47" fmla="*/ 2227 h 2560"/>
                        <a:gd name="T48" fmla="*/ 582 w 1231"/>
                        <a:gd name="T49" fmla="*/ 1807 h 2560"/>
                        <a:gd name="T50" fmla="*/ 498 w 1231"/>
                        <a:gd name="T51" fmla="*/ 1531 h 2560"/>
                        <a:gd name="T52" fmla="*/ 540 w 1231"/>
                        <a:gd name="T53" fmla="*/ 1459 h 2560"/>
                        <a:gd name="T54" fmla="*/ 635 w 1231"/>
                        <a:gd name="T55" fmla="*/ 1633 h 2560"/>
                        <a:gd name="T56" fmla="*/ 731 w 1231"/>
                        <a:gd name="T57" fmla="*/ 1933 h 2560"/>
                        <a:gd name="T58" fmla="*/ 977 w 1231"/>
                        <a:gd name="T59" fmla="*/ 1963 h 2560"/>
                        <a:gd name="T60" fmla="*/ 1150 w 1231"/>
                        <a:gd name="T61" fmla="*/ 1687 h 2560"/>
                        <a:gd name="T62" fmla="*/ 1132 w 1231"/>
                        <a:gd name="T63" fmla="*/ 1273 h 2560"/>
                        <a:gd name="T64" fmla="*/ 893 w 1231"/>
                        <a:gd name="T65" fmla="*/ 1057 h 2560"/>
                        <a:gd name="T66" fmla="*/ 689 w 1231"/>
                        <a:gd name="T67" fmla="*/ 1129 h 2560"/>
                        <a:gd name="T68" fmla="*/ 582 w 1231"/>
                        <a:gd name="T69" fmla="*/ 1117 h 2560"/>
                        <a:gd name="T70" fmla="*/ 629 w 1231"/>
                        <a:gd name="T71" fmla="*/ 1033 h 2560"/>
                        <a:gd name="T72" fmla="*/ 821 w 1231"/>
                        <a:gd name="T73" fmla="*/ 937 h 2560"/>
                        <a:gd name="T74" fmla="*/ 959 w 1231"/>
                        <a:gd name="T75" fmla="*/ 613 h 2560"/>
                        <a:gd name="T76" fmla="*/ 893 w 1231"/>
                        <a:gd name="T77" fmla="*/ 175 h 2560"/>
                        <a:gd name="T78" fmla="*/ 629 w 1231"/>
                        <a:gd name="T79" fmla="*/ 103 h 2560"/>
                        <a:gd name="T80" fmla="*/ 396 w 1231"/>
                        <a:gd name="T81" fmla="*/ 355 h 2560"/>
                        <a:gd name="T82" fmla="*/ 408 w 1231"/>
                        <a:gd name="T83" fmla="*/ 763 h 2560"/>
                        <a:gd name="T84" fmla="*/ 348 w 1231"/>
                        <a:gd name="T85" fmla="*/ 949 h 2560"/>
                        <a:gd name="T86" fmla="*/ 294 w 1231"/>
                        <a:gd name="T87" fmla="*/ 685 h 2560"/>
                        <a:gd name="T88" fmla="*/ 31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8" name="Freeform 11"/>
                    <p:cNvSpPr>
                      <a:spLocks/>
                    </p:cNvSpPr>
                    <p:nvPr/>
                  </p:nvSpPr>
                  <p:spPr bwMode="auto">
                    <a:xfrm>
                      <a:off x="1687" y="337"/>
                      <a:ext cx="865" cy="2065"/>
                    </a:xfrm>
                    <a:custGeom>
                      <a:avLst/>
                      <a:gdLst>
                        <a:gd name="T0" fmla="*/ 785 w 865"/>
                        <a:gd name="T1" fmla="*/ 520 h 2071"/>
                        <a:gd name="T2" fmla="*/ 797 w 865"/>
                        <a:gd name="T3" fmla="*/ 345 h 2071"/>
                        <a:gd name="T4" fmla="*/ 863 w 865"/>
                        <a:gd name="T5" fmla="*/ 201 h 2071"/>
                        <a:gd name="T6" fmla="*/ 809 w 865"/>
                        <a:gd name="T7" fmla="*/ 213 h 2071"/>
                        <a:gd name="T8" fmla="*/ 749 w 865"/>
                        <a:gd name="T9" fmla="*/ 21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1 h 2071"/>
                        <a:gd name="T22" fmla="*/ 119 w 865"/>
                        <a:gd name="T23" fmla="*/ 399 h 2071"/>
                        <a:gd name="T24" fmla="*/ 131 w 865"/>
                        <a:gd name="T25" fmla="*/ 580 h 2071"/>
                        <a:gd name="T26" fmla="*/ 173 w 865"/>
                        <a:gd name="T27" fmla="*/ 772 h 2071"/>
                        <a:gd name="T28" fmla="*/ 197 w 865"/>
                        <a:gd name="T29" fmla="*/ 869 h 2071"/>
                        <a:gd name="T30" fmla="*/ 167 w 865"/>
                        <a:gd name="T31" fmla="*/ 971 h 2071"/>
                        <a:gd name="T32" fmla="*/ 65 w 865"/>
                        <a:gd name="T33" fmla="*/ 1109 h 2071"/>
                        <a:gd name="T34" fmla="*/ 17 w 865"/>
                        <a:gd name="T35" fmla="*/ 1278 h 2071"/>
                        <a:gd name="T36" fmla="*/ 5 w 865"/>
                        <a:gd name="T37" fmla="*/ 1530 h 2071"/>
                        <a:gd name="T38" fmla="*/ 47 w 865"/>
                        <a:gd name="T39" fmla="*/ 1723 h 2071"/>
                        <a:gd name="T40" fmla="*/ 131 w 865"/>
                        <a:gd name="T41" fmla="*/ 1873 h 2071"/>
                        <a:gd name="T42" fmla="*/ 299 w 865"/>
                        <a:gd name="T43" fmla="*/ 1958 h 2071"/>
                        <a:gd name="T44" fmla="*/ 425 w 865"/>
                        <a:gd name="T45" fmla="*/ 1952 h 2071"/>
                        <a:gd name="T46" fmla="*/ 467 w 865"/>
                        <a:gd name="T47" fmla="*/ 1964 h 2071"/>
                        <a:gd name="T48" fmla="*/ 497 w 865"/>
                        <a:gd name="T49" fmla="*/ 2036 h 2071"/>
                        <a:gd name="T50" fmla="*/ 497 w 865"/>
                        <a:gd name="T51" fmla="*/ 1934 h 2071"/>
                        <a:gd name="T52" fmla="*/ 557 w 865"/>
                        <a:gd name="T53" fmla="*/ 1753 h 2071"/>
                        <a:gd name="T54" fmla="*/ 617 w 865"/>
                        <a:gd name="T55" fmla="*/ 1633 h 2071"/>
                        <a:gd name="T56" fmla="*/ 581 w 865"/>
                        <a:gd name="T57" fmla="*/ 1675 h 2071"/>
                        <a:gd name="T58" fmla="*/ 515 w 865"/>
                        <a:gd name="T59" fmla="*/ 1795 h 2071"/>
                        <a:gd name="T60" fmla="*/ 407 w 865"/>
                        <a:gd name="T61" fmla="*/ 1878 h 2071"/>
                        <a:gd name="T62" fmla="*/ 269 w 865"/>
                        <a:gd name="T63" fmla="*/ 1873 h 2071"/>
                        <a:gd name="T64" fmla="*/ 179 w 865"/>
                        <a:gd name="T65" fmla="*/ 1789 h 2071"/>
                        <a:gd name="T66" fmla="*/ 113 w 865"/>
                        <a:gd name="T67" fmla="*/ 1615 h 2071"/>
                        <a:gd name="T68" fmla="*/ 107 w 865"/>
                        <a:gd name="T69" fmla="*/ 1374 h 2071"/>
                        <a:gd name="T70" fmla="*/ 137 w 865"/>
                        <a:gd name="T71" fmla="*/ 1175 h 2071"/>
                        <a:gd name="T72" fmla="*/ 203 w 865"/>
                        <a:gd name="T73" fmla="*/ 1055 h 2071"/>
                        <a:gd name="T74" fmla="*/ 323 w 865"/>
                        <a:gd name="T75" fmla="*/ 1007 h 2071"/>
                        <a:gd name="T76" fmla="*/ 509 w 865"/>
                        <a:gd name="T77" fmla="*/ 1061 h 2071"/>
                        <a:gd name="T78" fmla="*/ 611 w 865"/>
                        <a:gd name="T79" fmla="*/ 1109 h 2071"/>
                        <a:gd name="T80" fmla="*/ 665 w 865"/>
                        <a:gd name="T81" fmla="*/ 1085 h 2071"/>
                        <a:gd name="T82" fmla="*/ 659 w 865"/>
                        <a:gd name="T83" fmla="*/ 1031 h 2071"/>
                        <a:gd name="T84" fmla="*/ 611 w 865"/>
                        <a:gd name="T85" fmla="*/ 989 h 2071"/>
                        <a:gd name="T86" fmla="*/ 497 w 865"/>
                        <a:gd name="T87" fmla="*/ 965 h 2071"/>
                        <a:gd name="T88" fmla="*/ 323 w 865"/>
                        <a:gd name="T89" fmla="*/ 881 h 2071"/>
                        <a:gd name="T90" fmla="*/ 233 w 865"/>
                        <a:gd name="T91" fmla="*/ 670 h 2071"/>
                        <a:gd name="T92" fmla="*/ 209 w 865"/>
                        <a:gd name="T93" fmla="*/ 411 h 2071"/>
                        <a:gd name="T94" fmla="*/ 317 w 865"/>
                        <a:gd name="T95" fmla="*/ 170 h 2071"/>
                        <a:gd name="T96" fmla="*/ 485 w 865"/>
                        <a:gd name="T97" fmla="*/ 110 h 2071"/>
                        <a:gd name="T98" fmla="*/ 617 w 865"/>
                        <a:gd name="T99" fmla="*/ 164 h 2071"/>
                        <a:gd name="T100" fmla="*/ 707 w 865"/>
                        <a:gd name="T101" fmla="*/ 285 h 2071"/>
                        <a:gd name="T102" fmla="*/ 737 w 865"/>
                        <a:gd name="T103" fmla="*/ 423 h 2071"/>
                        <a:gd name="T104" fmla="*/ 773 w 865"/>
                        <a:gd name="T105" fmla="*/ 592 h 2071"/>
                        <a:gd name="T106" fmla="*/ 809 w 865"/>
                        <a:gd name="T107" fmla="*/ 574 h 2071"/>
                        <a:gd name="T108" fmla="*/ 785 w 865"/>
                        <a:gd name="T109" fmla="*/ 52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Verdana" charset="0"/>
                    </a:endParaRPr>
                  </a:p>
                </p:txBody>
              </p:sp>
              <p:sp>
                <p:nvSpPr>
                  <p:cNvPr id="52" name="Freeform 13"/>
                  <p:cNvSpPr>
                    <a:spLocks/>
                  </p:cNvSpPr>
                  <p:nvPr/>
                </p:nvSpPr>
                <p:spPr bwMode="auto">
                  <a:xfrm>
                    <a:off x="2668" y="701"/>
                    <a:ext cx="262" cy="524"/>
                  </a:xfrm>
                  <a:custGeom>
                    <a:avLst/>
                    <a:gdLst>
                      <a:gd name="T0" fmla="*/ 3 w 266"/>
                      <a:gd name="T1" fmla="*/ 498 h 521"/>
                      <a:gd name="T2" fmla="*/ 27 w 266"/>
                      <a:gd name="T3" fmla="*/ 283 h 521"/>
                      <a:gd name="T4" fmla="*/ 101 w 266"/>
                      <a:gd name="T5" fmla="*/ 45 h 521"/>
                      <a:gd name="T6" fmla="*/ 168 w 266"/>
                      <a:gd name="T7" fmla="*/ 3 h 521"/>
                      <a:gd name="T8" fmla="*/ 220 w 266"/>
                      <a:gd name="T9" fmla="*/ 39 h 521"/>
                      <a:gd name="T10" fmla="*/ 241 w 266"/>
                      <a:gd name="T11" fmla="*/ 134 h 521"/>
                      <a:gd name="T12" fmla="*/ 192 w 266"/>
                      <a:gd name="T13" fmla="*/ 283 h 521"/>
                      <a:gd name="T14" fmla="*/ 97 w 266"/>
                      <a:gd name="T15" fmla="*/ 492 h 521"/>
                      <a:gd name="T16" fmla="*/ 40 w 266"/>
                      <a:gd name="T17" fmla="*/ 516 h 521"/>
                      <a:gd name="T18" fmla="*/ 3 w 266"/>
                      <a:gd name="T19" fmla="*/ 49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3" name="Freeform 14"/>
                  <p:cNvSpPr>
                    <a:spLocks/>
                  </p:cNvSpPr>
                  <p:nvPr/>
                </p:nvSpPr>
                <p:spPr bwMode="auto">
                  <a:xfrm>
                    <a:off x="2736" y="1603"/>
                    <a:ext cx="398" cy="349"/>
                  </a:xfrm>
                  <a:custGeom>
                    <a:avLst/>
                    <a:gdLst>
                      <a:gd name="T0" fmla="*/ 110 w 392"/>
                      <a:gd name="T1" fmla="*/ 229 h 340"/>
                      <a:gd name="T2" fmla="*/ 16 w 392"/>
                      <a:gd name="T3" fmla="*/ 98 h 340"/>
                      <a:gd name="T4" fmla="*/ 4 w 392"/>
                      <a:gd name="T5" fmla="*/ 50 h 340"/>
                      <a:gd name="T6" fmla="*/ 28 w 392"/>
                      <a:gd name="T7" fmla="*/ 3 h 340"/>
                      <a:gd name="T8" fmla="*/ 140 w 392"/>
                      <a:gd name="T9" fmla="*/ 32 h 340"/>
                      <a:gd name="T10" fmla="*/ 270 w 392"/>
                      <a:gd name="T11" fmla="*/ 85 h 340"/>
                      <a:gd name="T12" fmla="*/ 394 w 392"/>
                      <a:gd name="T13" fmla="*/ 181 h 340"/>
                      <a:gd name="T14" fmla="*/ 418 w 392"/>
                      <a:gd name="T15" fmla="*/ 311 h 340"/>
                      <a:gd name="T16" fmla="*/ 366 w 392"/>
                      <a:gd name="T17" fmla="*/ 380 h 340"/>
                      <a:gd name="T18" fmla="*/ 264 w 392"/>
                      <a:gd name="T19" fmla="*/ 359 h 340"/>
                      <a:gd name="T20" fmla="*/ 110 w 392"/>
                      <a:gd name="T21" fmla="*/ 229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4" name="Freeform 15"/>
                  <p:cNvSpPr>
                    <a:spLocks/>
                  </p:cNvSpPr>
                  <p:nvPr/>
                </p:nvSpPr>
                <p:spPr bwMode="auto">
                  <a:xfrm>
                    <a:off x="2445" y="1937"/>
                    <a:ext cx="146" cy="567"/>
                  </a:xfrm>
                  <a:custGeom>
                    <a:avLst/>
                    <a:gdLst>
                      <a:gd name="T0" fmla="*/ 15 w 151"/>
                      <a:gd name="T1" fmla="*/ 180 h 558"/>
                      <a:gd name="T2" fmla="*/ 37 w 151"/>
                      <a:gd name="T3" fmla="*/ 44 h 558"/>
                      <a:gd name="T4" fmla="*/ 56 w 151"/>
                      <a:gd name="T5" fmla="*/ 3 h 558"/>
                      <a:gd name="T6" fmla="*/ 92 w 151"/>
                      <a:gd name="T7" fmla="*/ 27 h 558"/>
                      <a:gd name="T8" fmla="*/ 117 w 151"/>
                      <a:gd name="T9" fmla="*/ 180 h 558"/>
                      <a:gd name="T10" fmla="*/ 122 w 151"/>
                      <a:gd name="T11" fmla="*/ 458 h 558"/>
                      <a:gd name="T12" fmla="*/ 81 w 151"/>
                      <a:gd name="T13" fmla="*/ 588 h 558"/>
                      <a:gd name="T14" fmla="*/ 19 w 151"/>
                      <a:gd name="T15" fmla="*/ 556 h 558"/>
                      <a:gd name="T16" fmla="*/ 0 w 151"/>
                      <a:gd name="T17" fmla="*/ 340 h 558"/>
                      <a:gd name="T18" fmla="*/ 15 w 151"/>
                      <a:gd name="T19" fmla="*/ 18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5" name="Freeform 16"/>
                  <p:cNvSpPr>
                    <a:spLocks/>
                  </p:cNvSpPr>
                  <p:nvPr/>
                </p:nvSpPr>
                <p:spPr bwMode="auto">
                  <a:xfrm>
                    <a:off x="1901" y="1603"/>
                    <a:ext cx="389" cy="247"/>
                  </a:xfrm>
                  <a:custGeom>
                    <a:avLst/>
                    <a:gdLst>
                      <a:gd name="T0" fmla="*/ 170 w 392"/>
                      <a:gd name="T1" fmla="*/ 56 h 253"/>
                      <a:gd name="T2" fmla="*/ 297 w 392"/>
                      <a:gd name="T3" fmla="*/ 19 h 253"/>
                      <a:gd name="T4" fmla="*/ 352 w 392"/>
                      <a:gd name="T5" fmla="*/ 7 h 253"/>
                      <a:gd name="T6" fmla="*/ 370 w 392"/>
                      <a:gd name="T7" fmla="*/ 56 h 253"/>
                      <a:gd name="T8" fmla="*/ 315 w 392"/>
                      <a:gd name="T9" fmla="*/ 118 h 253"/>
                      <a:gd name="T10" fmla="*/ 188 w 392"/>
                      <a:gd name="T11" fmla="*/ 198 h 253"/>
                      <a:gd name="T12" fmla="*/ 37 w 392"/>
                      <a:gd name="T13" fmla="*/ 219 h 253"/>
                      <a:gd name="T14" fmla="*/ 1 w 392"/>
                      <a:gd name="T15" fmla="*/ 167 h 253"/>
                      <a:gd name="T16" fmla="*/ 43 w 392"/>
                      <a:gd name="T17" fmla="*/ 101 h 253"/>
                      <a:gd name="T18" fmla="*/ 170 w 392"/>
                      <a:gd name="T19" fmla="*/ 5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6" name="Freeform 17"/>
                  <p:cNvSpPr>
                    <a:spLocks/>
                  </p:cNvSpPr>
                  <p:nvPr/>
                </p:nvSpPr>
                <p:spPr bwMode="auto">
                  <a:xfrm>
                    <a:off x="2085" y="890"/>
                    <a:ext cx="233" cy="378"/>
                  </a:xfrm>
                  <a:custGeom>
                    <a:avLst/>
                    <a:gdLst>
                      <a:gd name="T0" fmla="*/ 69 w 238"/>
                      <a:gd name="T1" fmla="*/ 244 h 386"/>
                      <a:gd name="T2" fmla="*/ 23 w 238"/>
                      <a:gd name="T3" fmla="*/ 172 h 386"/>
                      <a:gd name="T4" fmla="*/ 0 w 238"/>
                      <a:gd name="T5" fmla="*/ 86 h 386"/>
                      <a:gd name="T6" fmla="*/ 23 w 238"/>
                      <a:gd name="T7" fmla="*/ 12 h 386"/>
                      <a:gd name="T8" fmla="*/ 109 w 238"/>
                      <a:gd name="T9" fmla="*/ 24 h 386"/>
                      <a:gd name="T10" fmla="*/ 161 w 238"/>
                      <a:gd name="T11" fmla="*/ 118 h 386"/>
                      <a:gd name="T12" fmla="*/ 210 w 238"/>
                      <a:gd name="T13" fmla="*/ 276 h 386"/>
                      <a:gd name="T14" fmla="*/ 184 w 238"/>
                      <a:gd name="T15" fmla="*/ 340 h 386"/>
                      <a:gd name="T16" fmla="*/ 152 w 238"/>
                      <a:gd name="T17" fmla="*/ 319 h 386"/>
                      <a:gd name="T18" fmla="*/ 69 w 238"/>
                      <a:gd name="T19" fmla="*/ 244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Verdana" pitchFamily="-112"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sz="1800">
                <a:solidFill>
                  <a:srgbClr val="2F1311"/>
                </a:solidFill>
                <a:latin typeface="Verdana" pitchFamily="-112"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sz="1800">
                <a:solidFill>
                  <a:srgbClr val="2F1311"/>
                </a:solidFill>
                <a:latin typeface="Verdana" pitchFamily="-112"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Verdana" pitchFamily="-112" charset="0"/>
              </a:endParaRPr>
            </a:p>
          </p:txBody>
        </p:sp>
        <p:sp>
          <p:nvSpPr>
            <p:cNvPr id="19" name="AutoShape 56"/>
            <p:cNvSpPr>
              <a:spLocks noChangeArrowheads="1"/>
            </p:cNvSpPr>
            <p:nvPr/>
          </p:nvSpPr>
          <p:spPr bwMode="hidden">
            <a:xfrm rot="5400000">
              <a:off x="2724" y="2089"/>
              <a:ext cx="4320" cy="142"/>
            </a:xfrm>
            <a:custGeom>
              <a:avLst/>
              <a:gdLst>
                <a:gd name="T0" fmla="*/ 1 w 21600"/>
                <a:gd name="T1" fmla="*/ 0 h 21600"/>
                <a:gd name="T2" fmla="*/ 1 w 21600"/>
                <a:gd name="T3" fmla="*/ 0 h 21600"/>
                <a:gd name="T4" fmla="*/ 0 w 21600"/>
                <a:gd name="T5" fmla="*/ 0 h 21600"/>
                <a:gd name="T6" fmla="*/ 1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p>
        </p:txBody>
      </p:sp>
      <p:sp>
        <p:nvSpPr>
          <p:cNvPr id="60" name="Rectangle 60"/>
          <p:cNvSpPr>
            <a:spLocks noGrp="1" noChangeArrowheads="1"/>
          </p:cNvSpPr>
          <p:nvPr>
            <p:ph type="ftr" sz="quarter" idx="11"/>
          </p:nvPr>
        </p:nvSpPr>
        <p:spPr/>
        <p:txBody>
          <a:bodyPr/>
          <a:lstStyle>
            <a:lvl1pPr>
              <a:defRPr/>
            </a:lvl1pPr>
          </a:lstStyle>
          <a:p>
            <a:pPr>
              <a:defRPr/>
            </a:pPr>
            <a:endParaRPr lang="en-US"/>
          </a:p>
        </p:txBody>
      </p:sp>
      <p:sp>
        <p:nvSpPr>
          <p:cNvPr id="61" name="Rectangle 61"/>
          <p:cNvSpPr>
            <a:spLocks noGrp="1" noChangeArrowheads="1"/>
          </p:cNvSpPr>
          <p:nvPr>
            <p:ph type="sldNum" sz="quarter" idx="12"/>
          </p:nvPr>
        </p:nvSpPr>
        <p:spPr/>
        <p:txBody>
          <a:bodyPr/>
          <a:lstStyle>
            <a:lvl1pPr>
              <a:defRPr/>
            </a:lvl1pPr>
          </a:lstStyle>
          <a:p>
            <a:pPr>
              <a:defRPr/>
            </a:pPr>
            <a:fld id="{954FF800-1022-F04E-BED6-FE7F50366112}" type="slidenum">
              <a:rPr lang="en-US"/>
              <a:pPr>
                <a:defRPr/>
              </a:pPr>
              <a:t>‹#›</a:t>
            </a:fld>
            <a:endParaRPr lang="en-US"/>
          </a:p>
        </p:txBody>
      </p:sp>
    </p:spTree>
    <p:extLst>
      <p:ext uri="{BB962C8B-B14F-4D97-AF65-F5344CB8AC3E}">
        <p14:creationId xmlns:p14="http://schemas.microsoft.com/office/powerpoint/2010/main" val="3000968066"/>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6404592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50342586"/>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5735433"/>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06440514"/>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3995276"/>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24548003"/>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29427835"/>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algn="ctr">
              <a:buChar char="–"/>
              <a:defRPr>
                <a:latin typeface="Arial"/>
                <a:ea typeface="Arial"/>
                <a:cs typeface="Arial"/>
                <a:sym typeface="Arial"/>
              </a:defRPr>
            </a:lvl2pPr>
            <a:lvl3pPr algn="ctr">
              <a:defRPr>
                <a:latin typeface="Arial"/>
                <a:ea typeface="Arial"/>
                <a:cs typeface="Arial"/>
                <a:sym typeface="Arial"/>
              </a:defRPr>
            </a:lvl3pPr>
            <a:lvl4pPr algn="ctr">
              <a:buChar char="–"/>
              <a:defRPr>
                <a:latin typeface="Arial"/>
                <a:ea typeface="Arial"/>
                <a:cs typeface="Arial"/>
                <a:sym typeface="Arial"/>
              </a:defRPr>
            </a:lvl4pPr>
            <a:lvl5pPr algn="ct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4016789"/>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68839772"/>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1297023"/>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9FCBC929-B951-7949-BB1D-FA0938E2EE7C}" type="slidenum">
              <a:rPr lang="en-US"/>
              <a:pPr>
                <a:defRPr/>
              </a:pPr>
              <a:t>‹#›</a:t>
            </a:fld>
            <a:endParaRPr lang="en-US"/>
          </a:p>
        </p:txBody>
      </p:sp>
    </p:spTree>
    <p:extLst>
      <p:ext uri="{BB962C8B-B14F-4D97-AF65-F5344CB8AC3E}">
        <p14:creationId xmlns:p14="http://schemas.microsoft.com/office/powerpoint/2010/main" val="170442510"/>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621388"/>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55305584"/>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4324038"/>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2262435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73716963"/>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26695016"/>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908061"/>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695095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3744934"/>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6082994"/>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011AA33C-6E06-CD42-BAC1-ABAB4151218D}" type="slidenum">
              <a:rPr lang="en-US"/>
              <a:pPr>
                <a:defRPr/>
              </a:pPr>
              <a:t>‹#›</a:t>
            </a:fld>
            <a:endParaRPr lang="en-US"/>
          </a:p>
        </p:txBody>
      </p:sp>
    </p:spTree>
    <p:extLst>
      <p:ext uri="{BB962C8B-B14F-4D97-AF65-F5344CB8AC3E}">
        <p14:creationId xmlns:p14="http://schemas.microsoft.com/office/powerpoint/2010/main" val="298109857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829905"/>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7281786"/>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3847202"/>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8555633"/>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356777"/>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1980020"/>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26785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6697429"/>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747549"/>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577798"/>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838200" y="64008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Footer Placeholder 5"/>
          <p:cNvSpPr>
            <a:spLocks noGrp="1" noChangeArrowheads="1"/>
          </p:cNvSpPr>
          <p:nvPr>
            <p:ph type="ftr" sz="quarter" idx="11"/>
          </p:nvPr>
        </p:nvSpPr>
        <p:spPr>
          <a:xfrm>
            <a:off x="3429000" y="64008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7" name="Slide Number Placeholder 6"/>
          <p:cNvSpPr>
            <a:spLocks noGrp="1" noChangeArrowheads="1"/>
          </p:cNvSpPr>
          <p:nvPr>
            <p:ph type="sldNum" sz="quarter" idx="12"/>
          </p:nvPr>
        </p:nvSpPr>
        <p:spPr>
          <a:xfrm>
            <a:off x="7010400" y="6400800"/>
            <a:ext cx="1905000" cy="4572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319E1302-02CA-3343-8D58-059546AFADCD}" type="slidenum">
              <a:rPr lang="en-US"/>
              <a:pPr>
                <a:defRPr/>
              </a:pPr>
              <a:t>‹#›</a:t>
            </a:fld>
            <a:endParaRPr lang="en-US"/>
          </a:p>
        </p:txBody>
      </p:sp>
    </p:spTree>
    <p:extLst>
      <p:ext uri="{BB962C8B-B14F-4D97-AF65-F5344CB8AC3E}">
        <p14:creationId xmlns:p14="http://schemas.microsoft.com/office/powerpoint/2010/main" val="611045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1E9749CC-CE93-4047-A2D7-93EF1A10DD8C}" type="slidenum">
              <a:rPr lang="en-US"/>
              <a:pPr>
                <a:defRPr/>
              </a:pPr>
              <a:t>‹#›</a:t>
            </a:fld>
            <a:endParaRPr lang="en-US"/>
          </a:p>
        </p:txBody>
      </p:sp>
    </p:spTree>
    <p:extLst>
      <p:ext uri="{BB962C8B-B14F-4D97-AF65-F5344CB8AC3E}">
        <p14:creationId xmlns:p14="http://schemas.microsoft.com/office/powerpoint/2010/main" val="6788572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6322572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31126240"/>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8413045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03471269"/>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87324621"/>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8469567"/>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4035046"/>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8908370"/>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132055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2423367"/>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B22254-A5BD-6B49-806F-00485311F778}" type="slidenum">
              <a:rPr lang="en-US"/>
              <a:pPr>
                <a:defRPr/>
              </a:pPr>
              <a:t>‹#›</a:t>
            </a:fld>
            <a:endParaRPr lang="en-US"/>
          </a:p>
        </p:txBody>
      </p:sp>
    </p:spTree>
    <p:extLst>
      <p:ext uri="{BB962C8B-B14F-4D97-AF65-F5344CB8AC3E}">
        <p14:creationId xmlns:p14="http://schemas.microsoft.com/office/powerpoint/2010/main" val="250446327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245483"/>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2107181"/>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5996286"/>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5026113"/>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2810940"/>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9400849"/>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0481976"/>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7320725"/>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675893"/>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5150906"/>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64CE4A7B-EE9E-AF4D-8431-245D4074B263}" type="slidenum">
              <a:rPr lang="en-US"/>
              <a:pPr>
                <a:defRPr/>
              </a:pPr>
              <a:t>‹#›</a:t>
            </a:fld>
            <a:endParaRPr lang="en-US"/>
          </a:p>
        </p:txBody>
      </p:sp>
    </p:spTree>
    <p:extLst>
      <p:ext uri="{BB962C8B-B14F-4D97-AF65-F5344CB8AC3E}">
        <p14:creationId xmlns:p14="http://schemas.microsoft.com/office/powerpoint/2010/main" val="286875437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latin typeface="Arial"/>
                <a:ea typeface="Arial"/>
                <a:cs typeface="Arial"/>
                <a:sym typeface="Arial"/>
              </a:defRPr>
            </a:lvl1pPr>
            <a:lvl2pPr marL="0" indent="457200" algn="ctr">
              <a:buSzTx/>
              <a:buNone/>
              <a:defRPr>
                <a:solidFill>
                  <a:schemeClr val="accent3">
                    <a:lumOff val="44000"/>
                  </a:schemeClr>
                </a:solidFill>
                <a:latin typeface="Arial"/>
                <a:ea typeface="Arial"/>
                <a:cs typeface="Arial"/>
                <a:sym typeface="Arial"/>
              </a:defRPr>
            </a:lvl2pPr>
            <a:lvl3pPr marL="0" indent="914400" algn="ctr">
              <a:buSzTx/>
              <a:buNone/>
              <a:defRPr>
                <a:solidFill>
                  <a:schemeClr val="accent3">
                    <a:lumOff val="44000"/>
                  </a:schemeClr>
                </a:solidFill>
                <a:latin typeface="Arial"/>
                <a:ea typeface="Arial"/>
                <a:cs typeface="Arial"/>
                <a:sym typeface="Arial"/>
              </a:defRPr>
            </a:lvl3pPr>
            <a:lvl4pPr marL="0" indent="1371600" algn="ctr">
              <a:buSzTx/>
              <a:buNone/>
              <a:defRPr>
                <a:solidFill>
                  <a:schemeClr val="accent3">
                    <a:lumOff val="44000"/>
                  </a:schemeClr>
                </a:solidFill>
                <a:latin typeface="Arial"/>
                <a:ea typeface="Arial"/>
                <a:cs typeface="Arial"/>
                <a:sym typeface="Arial"/>
              </a:defRPr>
            </a:lvl4pPr>
            <a:lvl5pPr marL="0" indent="1828800" algn="ctr">
              <a:buSzTx/>
              <a:buNone/>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635687"/>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5773770"/>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Arial"/>
                <a:ea typeface="Arial"/>
                <a:cs typeface="Arial"/>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Arial"/>
                <a:ea typeface="Arial"/>
                <a:cs typeface="Arial"/>
                <a:sym typeface="Arial"/>
              </a:defRPr>
            </a:lvl1pPr>
            <a:lvl2pPr marL="0" indent="457200">
              <a:spcBef>
                <a:spcPts val="400"/>
              </a:spcBef>
              <a:buSzTx/>
              <a:buNone/>
              <a:defRPr sz="2000">
                <a:solidFill>
                  <a:schemeClr val="accent3">
                    <a:lumOff val="44000"/>
                  </a:schemeClr>
                </a:solidFill>
                <a:latin typeface="Arial"/>
                <a:ea typeface="Arial"/>
                <a:cs typeface="Arial"/>
                <a:sym typeface="Arial"/>
              </a:defRPr>
            </a:lvl2pPr>
            <a:lvl3pPr marL="0" indent="914400">
              <a:spcBef>
                <a:spcPts val="400"/>
              </a:spcBef>
              <a:buSzTx/>
              <a:buNone/>
              <a:defRPr sz="2000">
                <a:solidFill>
                  <a:schemeClr val="accent3">
                    <a:lumOff val="44000"/>
                  </a:schemeClr>
                </a:solidFill>
                <a:latin typeface="Arial"/>
                <a:ea typeface="Arial"/>
                <a:cs typeface="Arial"/>
                <a:sym typeface="Arial"/>
              </a:defRPr>
            </a:lvl3pPr>
            <a:lvl4pPr marL="0" indent="1371600">
              <a:spcBef>
                <a:spcPts val="400"/>
              </a:spcBef>
              <a:buSzTx/>
              <a:buNone/>
              <a:defRPr sz="2000">
                <a:solidFill>
                  <a:schemeClr val="accent3">
                    <a:lumOff val="44000"/>
                  </a:schemeClr>
                </a:solidFill>
                <a:latin typeface="Arial"/>
                <a:ea typeface="Arial"/>
                <a:cs typeface="Arial"/>
                <a:sym typeface="Arial"/>
              </a:defRPr>
            </a:lvl4pPr>
            <a:lvl5pPr marL="0" indent="1828800">
              <a:spcBef>
                <a:spcPts val="400"/>
              </a:spcBef>
              <a:buSzTx/>
              <a:buNone/>
              <a:defRPr sz="20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1248549"/>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chemeClr val="accent3">
                    <a:lumOff val="44000"/>
                  </a:schemeClr>
                </a:solidFill>
                <a:latin typeface="Arial"/>
                <a:ea typeface="Arial"/>
                <a:cs typeface="Arial"/>
                <a:sym typeface="Arial"/>
              </a:defRPr>
            </a:lvl1pPr>
            <a:lvl2pPr marL="790575" indent="-333375">
              <a:spcBef>
                <a:spcPts val="600"/>
              </a:spcBef>
              <a:buChar char="–"/>
              <a:defRPr sz="2800">
                <a:solidFill>
                  <a:schemeClr val="accent3">
                    <a:lumOff val="44000"/>
                  </a:schemeClr>
                </a:solidFill>
                <a:latin typeface="Arial"/>
                <a:ea typeface="Arial"/>
                <a:cs typeface="Arial"/>
                <a:sym typeface="Arial"/>
              </a:defRPr>
            </a:lvl2pPr>
            <a:lvl3pPr marL="1234439" indent="-320039">
              <a:spcBef>
                <a:spcPts val="600"/>
              </a:spcBef>
              <a:defRPr sz="2800">
                <a:solidFill>
                  <a:schemeClr val="accent3">
                    <a:lumOff val="44000"/>
                  </a:schemeClr>
                </a:solidFill>
                <a:latin typeface="Arial"/>
                <a:ea typeface="Arial"/>
                <a:cs typeface="Arial"/>
                <a:sym typeface="Arial"/>
              </a:defRPr>
            </a:lvl3pPr>
            <a:lvl4pPr marL="1727200" indent="-355600">
              <a:spcBef>
                <a:spcPts val="600"/>
              </a:spcBef>
              <a:buChar char="–"/>
              <a:defRPr sz="2800">
                <a:solidFill>
                  <a:schemeClr val="accent3">
                    <a:lumOff val="44000"/>
                  </a:schemeClr>
                </a:solidFill>
                <a:latin typeface="Arial"/>
                <a:ea typeface="Arial"/>
                <a:cs typeface="Arial"/>
                <a:sym typeface="Arial"/>
              </a:defRPr>
            </a:lvl4pPr>
            <a:lvl5pPr marL="2184400" indent="-355600">
              <a:spcBef>
                <a:spcPts val="600"/>
              </a:spcBef>
              <a:buChar char="»"/>
              <a:defRPr sz="28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8437422"/>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Arial"/>
                <a:ea typeface="Arial"/>
                <a:cs typeface="Arial"/>
                <a:sym typeface="Arial"/>
              </a:defRPr>
            </a:lvl1pPr>
            <a:lvl2pPr marL="0" indent="457200">
              <a:spcBef>
                <a:spcPts val="500"/>
              </a:spcBef>
              <a:buSzTx/>
              <a:buNone/>
              <a:defRPr sz="2400" b="1">
                <a:solidFill>
                  <a:schemeClr val="accent3">
                    <a:lumOff val="44000"/>
                  </a:schemeClr>
                </a:solidFill>
                <a:latin typeface="Arial"/>
                <a:ea typeface="Arial"/>
                <a:cs typeface="Arial"/>
                <a:sym typeface="Arial"/>
              </a:defRPr>
            </a:lvl2pPr>
            <a:lvl3pPr marL="0" indent="914400">
              <a:spcBef>
                <a:spcPts val="500"/>
              </a:spcBef>
              <a:buSzTx/>
              <a:buNone/>
              <a:defRPr sz="2400" b="1">
                <a:solidFill>
                  <a:schemeClr val="accent3">
                    <a:lumOff val="44000"/>
                  </a:schemeClr>
                </a:solidFill>
                <a:latin typeface="Arial"/>
                <a:ea typeface="Arial"/>
                <a:cs typeface="Arial"/>
                <a:sym typeface="Arial"/>
              </a:defRPr>
            </a:lvl3pPr>
            <a:lvl4pPr marL="0" indent="1371600">
              <a:spcBef>
                <a:spcPts val="500"/>
              </a:spcBef>
              <a:buSzTx/>
              <a:buNone/>
              <a:defRPr sz="2400" b="1">
                <a:solidFill>
                  <a:schemeClr val="accent3">
                    <a:lumOff val="44000"/>
                  </a:schemeClr>
                </a:solidFill>
                <a:latin typeface="Arial"/>
                <a:ea typeface="Arial"/>
                <a:cs typeface="Arial"/>
                <a:sym typeface="Arial"/>
              </a:defRPr>
            </a:lvl4pPr>
            <a:lvl5pPr marL="0" indent="1828800">
              <a:spcBef>
                <a:spcPts val="500"/>
              </a:spcBef>
              <a:buSzTx/>
              <a:buNone/>
              <a:defRPr sz="2400" b="1">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4064465"/>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3472527"/>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243693"/>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900645"/>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670160"/>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Arial"/>
                <a:ea typeface="Arial"/>
                <a:cs typeface="Arial"/>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Arial"/>
                <a:ea typeface="Arial"/>
                <a:cs typeface="Arial"/>
                <a:sym typeface="Arial"/>
              </a:defRPr>
            </a:lvl1pPr>
            <a:lvl2pPr marL="0" indent="457200">
              <a:spcBef>
                <a:spcPts val="300"/>
              </a:spcBef>
              <a:buSzTx/>
              <a:buNone/>
              <a:defRPr sz="1400">
                <a:solidFill>
                  <a:schemeClr val="accent3">
                    <a:lumOff val="44000"/>
                  </a:schemeClr>
                </a:solidFill>
                <a:latin typeface="Arial"/>
                <a:ea typeface="Arial"/>
                <a:cs typeface="Arial"/>
                <a:sym typeface="Arial"/>
              </a:defRPr>
            </a:lvl2pPr>
            <a:lvl3pPr marL="0" indent="914400">
              <a:spcBef>
                <a:spcPts val="300"/>
              </a:spcBef>
              <a:buSzTx/>
              <a:buNone/>
              <a:defRPr sz="1400">
                <a:solidFill>
                  <a:schemeClr val="accent3">
                    <a:lumOff val="44000"/>
                  </a:schemeClr>
                </a:solidFill>
                <a:latin typeface="Arial"/>
                <a:ea typeface="Arial"/>
                <a:cs typeface="Arial"/>
                <a:sym typeface="Arial"/>
              </a:defRPr>
            </a:lvl3pPr>
            <a:lvl4pPr marL="0" indent="1371600">
              <a:spcBef>
                <a:spcPts val="300"/>
              </a:spcBef>
              <a:buSzTx/>
              <a:buNone/>
              <a:defRPr sz="1400">
                <a:solidFill>
                  <a:schemeClr val="accent3">
                    <a:lumOff val="44000"/>
                  </a:schemeClr>
                </a:solidFill>
                <a:latin typeface="Arial"/>
                <a:ea typeface="Arial"/>
                <a:cs typeface="Arial"/>
                <a:sym typeface="Arial"/>
              </a:defRPr>
            </a:lvl4pPr>
            <a:lvl5pPr marL="0" indent="1828800">
              <a:spcBef>
                <a:spcPts val="300"/>
              </a:spcBef>
              <a:buSzTx/>
              <a:buNone/>
              <a:defRPr sz="1400">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151804"/>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C4BD72D5-983C-BA4A-87EF-CF8D0D2D1987}" type="slidenum">
              <a:rPr lang="en-US"/>
              <a:pPr>
                <a:defRPr/>
              </a:pPr>
              <a:t>‹#›</a:t>
            </a:fld>
            <a:endParaRPr lang="en-US"/>
          </a:p>
        </p:txBody>
      </p:sp>
    </p:spTree>
    <p:extLst>
      <p:ext uri="{BB962C8B-B14F-4D97-AF65-F5344CB8AC3E}">
        <p14:creationId xmlns:p14="http://schemas.microsoft.com/office/powerpoint/2010/main" val="365862947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015758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latin typeface="Arial"/>
                <a:ea typeface="Arial"/>
                <a:cs typeface="Arial"/>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a:solidFill>
                  <a:schemeClr val="accent3">
                    <a:lumOff val="44000"/>
                  </a:schemeClr>
                </a:solidFill>
                <a:latin typeface="Arial"/>
                <a:ea typeface="Arial"/>
                <a:cs typeface="Arial"/>
                <a:sym typeface="Arial"/>
              </a:defRPr>
            </a:lvl1pPr>
            <a:lvl2pPr>
              <a:buChar char="–"/>
              <a:defRPr>
                <a:solidFill>
                  <a:schemeClr val="accent3">
                    <a:lumOff val="44000"/>
                  </a:schemeClr>
                </a:solidFill>
                <a:latin typeface="Arial"/>
                <a:ea typeface="Arial"/>
                <a:cs typeface="Arial"/>
                <a:sym typeface="Arial"/>
              </a:defRPr>
            </a:lvl2pPr>
            <a:lvl3pPr>
              <a:defRPr>
                <a:solidFill>
                  <a:schemeClr val="accent3">
                    <a:lumOff val="44000"/>
                  </a:schemeClr>
                </a:solidFill>
                <a:latin typeface="Arial"/>
                <a:ea typeface="Arial"/>
                <a:cs typeface="Arial"/>
                <a:sym typeface="Arial"/>
              </a:defRPr>
            </a:lvl3pPr>
            <a:lvl4pPr>
              <a:buChar char="–"/>
              <a:defRPr>
                <a:solidFill>
                  <a:schemeClr val="accent3">
                    <a:lumOff val="44000"/>
                  </a:schemeClr>
                </a:solidFill>
                <a:latin typeface="Arial"/>
                <a:ea typeface="Arial"/>
                <a:cs typeface="Arial"/>
                <a:sym typeface="Arial"/>
              </a:defRPr>
            </a:lvl4pPr>
            <a:lvl5pPr>
              <a:buChar char="»"/>
              <a:defRPr>
                <a:solidFill>
                  <a:schemeClr val="accent3">
                    <a:lumOff val="44000"/>
                  </a:schemeClr>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5570111"/>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646391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2828847"/>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79358428"/>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4840269"/>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274327546"/>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37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467652285"/>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671718153"/>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190260123"/>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574C07DD-62F1-374D-B366-0A530D350FD8}" type="slidenum">
              <a:rPr lang="en-US"/>
              <a:pPr>
                <a:defRPr/>
              </a:pPr>
              <a:t>‹#›</a:t>
            </a:fld>
            <a:endParaRPr lang="en-US"/>
          </a:p>
        </p:txBody>
      </p:sp>
    </p:spTree>
    <p:extLst>
      <p:ext uri="{BB962C8B-B14F-4D97-AF65-F5344CB8AC3E}">
        <p14:creationId xmlns:p14="http://schemas.microsoft.com/office/powerpoint/2010/main" val="87928753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91802580"/>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10521063"/>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12408803"/>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54230481"/>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08471990"/>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216207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98510119"/>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0492734"/>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67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38776158"/>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34820689"/>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29D423AE-FDB3-134B-B750-C5F8088CB6A5}" type="slidenum">
              <a:rPr lang="en-US"/>
              <a:pPr>
                <a:defRPr/>
              </a:pPr>
              <a:t>‹#›</a:t>
            </a:fld>
            <a:endParaRPr lang="en-US"/>
          </a:p>
        </p:txBody>
      </p:sp>
    </p:spTree>
    <p:extLst>
      <p:ext uri="{BB962C8B-B14F-4D97-AF65-F5344CB8AC3E}">
        <p14:creationId xmlns:p14="http://schemas.microsoft.com/office/powerpoint/2010/main" val="3106871508"/>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663101"/>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THE                                    </a:t>
            </a:r>
            <a:endParaRPr>
              <a:solidFill>
                <a:schemeClr val="accent3">
                  <a:lumOff val="44000"/>
                </a:schemeClr>
              </a:solidFill>
              <a:latin typeface="Arial"/>
              <a:ea typeface="Arial"/>
              <a:cs typeface="Arial"/>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259093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56356" y="6248400"/>
            <a:ext cx="301844" cy="288760"/>
          </a:xfrm>
          <a:prstGeom prst="rect">
            <a:avLst/>
          </a:prstGeom>
        </p:spPr>
        <p:txBody>
          <a:bodyPr lIns="45687" tIns="45687" rIns="45687" bIns="45687"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72580473"/>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168988"/>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42092" y="6248400"/>
            <a:ext cx="301909" cy="288824"/>
          </a:xfrm>
          <a:prstGeom prst="rect">
            <a:avLst/>
          </a:prstGeom>
        </p:spPr>
        <p:txBody>
          <a:bodyPr anchor="t"/>
          <a:lstStyle>
            <a:lvl1pPr algn="r">
              <a:spcBef>
                <a:spcPts val="800"/>
              </a:spcBef>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79181203"/>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8024796"/>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13018583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931867813"/>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808448317"/>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605169194"/>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BFC32AE9-9895-5F45-9B80-AB0457FE2DCF}" type="slidenum">
              <a:rPr lang="en-US"/>
              <a:pPr>
                <a:defRPr/>
              </a:pPr>
              <a:t>‹#›</a:t>
            </a:fld>
            <a:endParaRPr lang="en-US"/>
          </a:p>
        </p:txBody>
      </p:sp>
    </p:spTree>
    <p:extLst>
      <p:ext uri="{BB962C8B-B14F-4D97-AF65-F5344CB8AC3E}">
        <p14:creationId xmlns:p14="http://schemas.microsoft.com/office/powerpoint/2010/main" val="257427270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873"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204316649"/>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832913051"/>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208623806"/>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21479494"/>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354620538"/>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Arial"/>
                <a:ea typeface="Arial"/>
                <a:cs typeface="Arial"/>
                <a:sym typeface="Arial"/>
              </a:defRPr>
            </a:lvl1pPr>
            <a:lvl2pPr marL="0" indent="457200" algn="ctr">
              <a:buSzTx/>
              <a:buNone/>
              <a:defRPr>
                <a:latin typeface="Arial"/>
                <a:ea typeface="Arial"/>
                <a:cs typeface="Arial"/>
                <a:sym typeface="Arial"/>
              </a:defRPr>
            </a:lvl2pPr>
            <a:lvl3pPr marL="0" indent="914400" algn="ctr">
              <a:buSzTx/>
              <a:buNone/>
              <a:defRPr>
                <a:latin typeface="Arial"/>
                <a:ea typeface="Arial"/>
                <a:cs typeface="Arial"/>
                <a:sym typeface="Arial"/>
              </a:defRPr>
            </a:lvl3pPr>
            <a:lvl4pPr marL="0" indent="1371600" algn="ctr">
              <a:buSzTx/>
              <a:buNone/>
              <a:defRPr>
                <a:latin typeface="Arial"/>
                <a:ea typeface="Arial"/>
                <a:cs typeface="Arial"/>
                <a:sym typeface="Arial"/>
              </a:defRPr>
            </a:lvl4pPr>
            <a:lvl5pPr marL="0" indent="1828800" algn="ctr">
              <a:buSzTx/>
              <a:buNone/>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576845250"/>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4161120174"/>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Arial"/>
                <a:ea typeface="Arial"/>
                <a:cs typeface="Arial"/>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473719102"/>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155113248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45654162"/>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18070571-0607-6C4F-8B75-7B77BC8BFB83}" type="slidenum">
              <a:rPr lang="en-US"/>
              <a:pPr>
                <a:defRPr/>
              </a:pPr>
              <a:t>‹#›</a:t>
            </a:fld>
            <a:endParaRPr lang="en-US"/>
          </a:p>
        </p:txBody>
      </p:sp>
    </p:spTree>
    <p:extLst>
      <p:ext uri="{BB962C8B-B14F-4D97-AF65-F5344CB8AC3E}">
        <p14:creationId xmlns:p14="http://schemas.microsoft.com/office/powerpoint/2010/main" val="7149194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latin typeface="Arial"/>
                <a:ea typeface="Arial"/>
                <a:cs typeface="Arial"/>
                <a:sym typeface="Arial"/>
              </a:defRPr>
            </a:lvl1pPr>
          </a:lstStyle>
          <a:p>
            <a:r>
              <a:t>Title Text</a:t>
            </a:r>
          </a:p>
        </p:txBody>
      </p:sp>
      <p:sp>
        <p:nvSpPr>
          <p:cNvPr id="10962"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29176706"/>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761712720"/>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154801893"/>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Arial"/>
                <a:ea typeface="Arial"/>
                <a:cs typeface="Arial"/>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56292" y="6248400"/>
            <a:ext cx="301909" cy="288824"/>
          </a:xfrm>
          <a:prstGeom prst="rect">
            <a:avLst/>
          </a:prstGeom>
        </p:spPr>
        <p:txBody>
          <a:bodyPr anchor="t"/>
          <a:lstStyle>
            <a:lvl1pPr algn="r">
              <a:defRPr b="1">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3395802804"/>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i="1">
                <a:latin typeface="Arial"/>
                <a:ea typeface="Arial"/>
                <a:cs typeface="Arial"/>
                <a:sym typeface="Arial"/>
              </a:defRPr>
            </a:lvl1pPr>
            <a:lvl2pPr>
              <a:buChar char="▪"/>
              <a:defRPr i="1">
                <a:latin typeface="Arial"/>
                <a:ea typeface="Arial"/>
                <a:cs typeface="Arial"/>
                <a:sym typeface="Arial"/>
              </a:defRPr>
            </a:lvl2pPr>
            <a:lvl3pPr>
              <a:buChar char="▪"/>
              <a:defRPr i="1">
                <a:latin typeface="Arial"/>
                <a:ea typeface="Arial"/>
                <a:cs typeface="Arial"/>
                <a:sym typeface="Arial"/>
              </a:defRPr>
            </a:lvl3pPr>
            <a:lvl4pPr>
              <a:buChar char="▪"/>
              <a:defRPr i="1">
                <a:latin typeface="Arial"/>
                <a:ea typeface="Arial"/>
                <a:cs typeface="Arial"/>
                <a:sym typeface="Arial"/>
              </a:defRPr>
            </a:lvl4pPr>
            <a:lvl5pPr>
              <a:buChar char="▪"/>
              <a:defRPr i="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194351092"/>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1022735"/>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a:latin typeface="Arial"/>
                <a:ea typeface="Arial"/>
                <a:cs typeface="Arial"/>
                <a:sym typeface="Arial"/>
              </a:defRPr>
            </a:lvl1pPr>
            <a:lvl2pPr marL="0" indent="457200">
              <a:spcBef>
                <a:spcPts val="400"/>
              </a:spcBef>
              <a:buSzTx/>
              <a:buNone/>
              <a:defRPr sz="2000">
                <a:latin typeface="Arial"/>
                <a:ea typeface="Arial"/>
                <a:cs typeface="Arial"/>
                <a:sym typeface="Arial"/>
              </a:defRPr>
            </a:lvl2pPr>
            <a:lvl3pPr marL="0" indent="914400">
              <a:spcBef>
                <a:spcPts val="400"/>
              </a:spcBef>
              <a:buSzTx/>
              <a:buNone/>
              <a:defRPr sz="2000">
                <a:latin typeface="Arial"/>
                <a:ea typeface="Arial"/>
                <a:cs typeface="Arial"/>
                <a:sym typeface="Arial"/>
              </a:defRPr>
            </a:lvl3pPr>
            <a:lvl4pPr marL="0" indent="1371600">
              <a:spcBef>
                <a:spcPts val="400"/>
              </a:spcBef>
              <a:buSzTx/>
              <a:buNone/>
              <a:defRPr sz="2000">
                <a:latin typeface="Arial"/>
                <a:ea typeface="Arial"/>
                <a:cs typeface="Arial"/>
                <a:sym typeface="Arial"/>
              </a:defRPr>
            </a:lvl4pPr>
            <a:lvl5pPr marL="0" indent="1828800">
              <a:spcBef>
                <a:spcPts val="400"/>
              </a:spcBef>
              <a:buSzTx/>
              <a:buNone/>
              <a:defRPr sz="20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98314586"/>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a:latin typeface="Arial"/>
                <a:ea typeface="Arial"/>
                <a:cs typeface="Arial"/>
                <a:sym typeface="Arial"/>
              </a:defRPr>
            </a:lvl1pPr>
            <a:lvl2pPr marL="790575" indent="-333375">
              <a:spcBef>
                <a:spcPts val="600"/>
              </a:spcBef>
              <a:buChar char="▪"/>
              <a:defRPr sz="2800">
                <a:latin typeface="Arial"/>
                <a:ea typeface="Arial"/>
                <a:cs typeface="Arial"/>
                <a:sym typeface="Arial"/>
              </a:defRPr>
            </a:lvl2pPr>
            <a:lvl3pPr marL="1234439" indent="-320039">
              <a:spcBef>
                <a:spcPts val="600"/>
              </a:spcBef>
              <a:buChar char="▪"/>
              <a:defRPr sz="2800">
                <a:latin typeface="Arial"/>
                <a:ea typeface="Arial"/>
                <a:cs typeface="Arial"/>
                <a:sym typeface="Arial"/>
              </a:defRPr>
            </a:lvl3pPr>
            <a:lvl4pPr marL="1727200" indent="-355600">
              <a:spcBef>
                <a:spcPts val="600"/>
              </a:spcBef>
              <a:buChar char="▪"/>
              <a:defRPr sz="2800">
                <a:latin typeface="Arial"/>
                <a:ea typeface="Arial"/>
                <a:cs typeface="Arial"/>
                <a:sym typeface="Arial"/>
              </a:defRPr>
            </a:lvl4pPr>
            <a:lvl5pPr marL="2184400" indent="-355600">
              <a:spcBef>
                <a:spcPts val="600"/>
              </a:spcBef>
              <a:buChar char="▪"/>
              <a:defRPr sz="28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05881174"/>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a:latin typeface="Arial"/>
                <a:ea typeface="Arial"/>
                <a:cs typeface="Arial"/>
                <a:sym typeface="Arial"/>
              </a:defRPr>
            </a:lvl1pPr>
            <a:lvl2pPr marL="0" indent="457200">
              <a:spcBef>
                <a:spcPts val="500"/>
              </a:spcBef>
              <a:buSzTx/>
              <a:buNone/>
              <a:defRPr sz="2400" b="1">
                <a:latin typeface="Arial"/>
                <a:ea typeface="Arial"/>
                <a:cs typeface="Arial"/>
                <a:sym typeface="Arial"/>
              </a:defRPr>
            </a:lvl2pPr>
            <a:lvl3pPr marL="0" indent="914400">
              <a:spcBef>
                <a:spcPts val="500"/>
              </a:spcBef>
              <a:buSzTx/>
              <a:buNone/>
              <a:defRPr sz="2400" b="1">
                <a:latin typeface="Arial"/>
                <a:ea typeface="Arial"/>
                <a:cs typeface="Arial"/>
                <a:sym typeface="Arial"/>
              </a:defRPr>
            </a:lvl3pPr>
            <a:lvl4pPr marL="0" indent="1371600">
              <a:spcBef>
                <a:spcPts val="500"/>
              </a:spcBef>
              <a:buSzTx/>
              <a:buNone/>
              <a:defRPr sz="2400" b="1">
                <a:latin typeface="Arial"/>
                <a:ea typeface="Arial"/>
                <a:cs typeface="Arial"/>
                <a:sym typeface="Arial"/>
              </a:defRPr>
            </a:lvl4pPr>
            <a:lvl5pPr marL="0" indent="1828800">
              <a:spcBef>
                <a:spcPts val="500"/>
              </a:spcBef>
              <a:buSzTx/>
              <a:buNone/>
              <a:defRPr sz="2400" b="1">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73880944"/>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0053240"/>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96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9699" name="Rectangle 1027"/>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A14D4C9-36E4-7545-BD14-35A4CB732C6D}" type="slidenum">
              <a:rPr lang="en-US"/>
              <a:pPr/>
              <a:t>‹#›</a:t>
            </a:fld>
            <a:endParaRPr lang="en-US"/>
          </a:p>
        </p:txBody>
      </p:sp>
    </p:spTree>
    <p:extLst>
      <p:ext uri="{BB962C8B-B14F-4D97-AF65-F5344CB8AC3E}">
        <p14:creationId xmlns:p14="http://schemas.microsoft.com/office/powerpoint/2010/main" val="317348642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81512682"/>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a:latin typeface="Arial"/>
                <a:ea typeface="Arial"/>
                <a:cs typeface="Arial"/>
                <a:sym typeface="Arial"/>
              </a:defRPr>
            </a:lvl1pPr>
            <a:lvl2pPr>
              <a:buChar char="▪"/>
              <a:defRPr>
                <a:latin typeface="Arial"/>
                <a:ea typeface="Arial"/>
                <a:cs typeface="Arial"/>
                <a:sym typeface="Arial"/>
              </a:defRPr>
            </a:lvl2pPr>
            <a:lvl3pPr>
              <a:buChar char="▪"/>
              <a:defRPr>
                <a:latin typeface="Arial"/>
                <a:ea typeface="Arial"/>
                <a:cs typeface="Arial"/>
                <a:sym typeface="Arial"/>
              </a:defRPr>
            </a:lvl3pPr>
            <a:lvl4pPr>
              <a:buChar char="▪"/>
              <a:defRPr>
                <a:latin typeface="Arial"/>
                <a:ea typeface="Arial"/>
                <a:cs typeface="Arial"/>
                <a:sym typeface="Arial"/>
              </a:defRPr>
            </a:lvl4pPr>
            <a:lvl5pPr>
              <a:buChar cha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21833651"/>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a:latin typeface="Arial"/>
                <a:ea typeface="Arial"/>
                <a:cs typeface="Arial"/>
                <a:sym typeface="Arial"/>
              </a:defRPr>
            </a:lvl1pPr>
            <a:lvl2pPr marL="0" indent="457200">
              <a:spcBef>
                <a:spcPts val="300"/>
              </a:spcBef>
              <a:buSzTx/>
              <a:buNone/>
              <a:defRPr sz="1400">
                <a:latin typeface="Arial"/>
                <a:ea typeface="Arial"/>
                <a:cs typeface="Arial"/>
                <a:sym typeface="Arial"/>
              </a:defRPr>
            </a:lvl2pPr>
            <a:lvl3pPr marL="0" indent="914400">
              <a:spcBef>
                <a:spcPts val="300"/>
              </a:spcBef>
              <a:buSzTx/>
              <a:buNone/>
              <a:defRPr sz="1400">
                <a:latin typeface="Arial"/>
                <a:ea typeface="Arial"/>
                <a:cs typeface="Arial"/>
                <a:sym typeface="Arial"/>
              </a:defRPr>
            </a:lvl3pPr>
            <a:lvl4pPr marL="0" indent="1371600">
              <a:spcBef>
                <a:spcPts val="300"/>
              </a:spcBef>
              <a:buSzTx/>
              <a:buNone/>
              <a:defRPr sz="1400">
                <a:latin typeface="Arial"/>
                <a:ea typeface="Arial"/>
                <a:cs typeface="Arial"/>
                <a:sym typeface="Arial"/>
              </a:defRPr>
            </a:lvl4pPr>
            <a:lvl5pPr marL="0" indent="1828800">
              <a:spcBef>
                <a:spcPts val="300"/>
              </a:spcBef>
              <a:buSzTx/>
              <a:buNone/>
              <a:defRPr sz="1400">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551194268"/>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0163537"/>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77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205318"/>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9781605"/>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655551"/>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926603"/>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6989220"/>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2516121"/>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78D996AE-C85B-8F41-A220-5A6870BD76ED}" type="slidenum">
              <a:rPr lang="en-US"/>
              <a:pPr/>
              <a:t>‹#›</a:t>
            </a:fld>
            <a:endParaRPr lang="en-US"/>
          </a:p>
        </p:txBody>
      </p:sp>
    </p:spTree>
    <p:extLst>
      <p:ext uri="{BB962C8B-B14F-4D97-AF65-F5344CB8AC3E}">
        <p14:creationId xmlns:p14="http://schemas.microsoft.com/office/powerpoint/2010/main" val="240333677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7912706"/>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7734228"/>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13492" y="6569176"/>
            <a:ext cx="301909" cy="288825"/>
          </a:xfrm>
          <a:prstGeom prst="rect">
            <a:avLst/>
          </a:prstGeom>
        </p:spPr>
        <p:txBody>
          <a:bodyPr/>
          <a:lstStyle>
            <a:lvl1pPr algn="r"/>
          </a:lstStyle>
          <a:p>
            <a:fld id="{86CB4B4D-7CA3-9044-876B-883B54F8677D}" type="slidenum">
              <a:rPr/>
              <a:pPr/>
              <a:t>‹#›</a:t>
            </a:fld>
            <a:endParaRPr/>
          </a:p>
        </p:txBody>
      </p:sp>
    </p:spTree>
    <p:extLst>
      <p:ext uri="{BB962C8B-B14F-4D97-AF65-F5344CB8AC3E}">
        <p14:creationId xmlns:p14="http://schemas.microsoft.com/office/powerpoint/2010/main" val="120542008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65560919"/>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3326226"/>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50342123"/>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8177600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69675454"/>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15177561"/>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51405587"/>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3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image" Target="../media/image11.jpe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11.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12.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image" Target="../media/image13.jpeg"/><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13.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image" Target="../media/image14.jpeg"/><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14.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image" Target="../media/image16.jpeg"/><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15.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image" Target="../media/image18.emf"/><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6.xml"/><Relationship Id="rId17" Type="http://schemas.openxmlformats.org/officeDocument/2006/relationships/image" Target="../media/image22.png"/><Relationship Id="rId2" Type="http://schemas.openxmlformats.org/officeDocument/2006/relationships/slideLayout" Target="../slideLayouts/slideLayout88.xml"/><Relationship Id="rId16" Type="http://schemas.openxmlformats.org/officeDocument/2006/relationships/image" Target="../media/image21.png"/><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5" Type="http://schemas.openxmlformats.org/officeDocument/2006/relationships/image" Target="../media/image20.png"/><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image" Target="../media/image19.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image" Target="../media/image23.jpeg"/><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17.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image" Target="../media/image24.jpeg"/><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8.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9.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20.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21.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image" Target="../media/image25.png"/><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22.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5" Type="http://schemas.openxmlformats.org/officeDocument/2006/relationships/image" Target="../media/image27.png"/><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 Id="rId14" Type="http://schemas.openxmlformats.org/officeDocument/2006/relationships/image" Target="../media/image26.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23.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24.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image" Target="../media/image11.jpeg"/><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5.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image" Target="../media/image28.emf"/><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6.xml"/><Relationship Id="rId17" Type="http://schemas.openxmlformats.org/officeDocument/2006/relationships/image" Target="../media/image22.png"/><Relationship Id="rId2" Type="http://schemas.openxmlformats.org/officeDocument/2006/relationships/slideLayout" Target="../slideLayouts/slideLayout198.xml"/><Relationship Id="rId16" Type="http://schemas.openxmlformats.org/officeDocument/2006/relationships/image" Target="../media/image21.png"/><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5" Type="http://schemas.openxmlformats.org/officeDocument/2006/relationships/image" Target="../media/image20.png"/><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image" Target="../media/image19.pn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5.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27.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8.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image" Target="../media/image29.jpeg"/><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9.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5" Type="http://schemas.openxmlformats.org/officeDocument/2006/relationships/image" Target="../media/image31.jpeg"/><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 Id="rId14" Type="http://schemas.openxmlformats.org/officeDocument/2006/relationships/image" Target="../media/image30.jpeg"/></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8.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30.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31.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0.xml"/><Relationship Id="rId13" Type="http://schemas.openxmlformats.org/officeDocument/2006/relationships/image" Target="../media/image1.jpeg"/><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32.xml"/><Relationship Id="rId17" Type="http://schemas.openxmlformats.org/officeDocument/2006/relationships/image" Target="../media/image5.png"/><Relationship Id="rId2" Type="http://schemas.openxmlformats.org/officeDocument/2006/relationships/slideLayout" Target="../slideLayouts/slideLayout264.xml"/><Relationship Id="rId16" Type="http://schemas.openxmlformats.org/officeDocument/2006/relationships/image" Target="../media/image4.png"/><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5" Type="http://schemas.openxmlformats.org/officeDocument/2006/relationships/image" Target="../media/image3.png"/><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14" Type="http://schemas.openxmlformats.org/officeDocument/2006/relationships/image" Target="../media/image2.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1.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33.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9.jpe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4.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s>
</file>

<file path=ppt/slideMasters/_rels/slideMaster35.xml.rels><?xml version="1.0" encoding="UTF-8" standalone="yes"?>
<Relationships xmlns="http://schemas.openxmlformats.org/package/2006/relationships"><Relationship Id="rId117" Type="http://schemas.openxmlformats.org/officeDocument/2006/relationships/slideLayout" Target="../slideLayouts/slideLayout412.xml"/><Relationship Id="rId671" Type="http://schemas.openxmlformats.org/officeDocument/2006/relationships/slideLayout" Target="../slideLayouts/slideLayout966.xml"/><Relationship Id="rId21" Type="http://schemas.openxmlformats.org/officeDocument/2006/relationships/slideLayout" Target="../slideLayouts/slideLayout316.xml"/><Relationship Id="rId324" Type="http://schemas.openxmlformats.org/officeDocument/2006/relationships/slideLayout" Target="../slideLayouts/slideLayout619.xml"/><Relationship Id="rId531" Type="http://schemas.openxmlformats.org/officeDocument/2006/relationships/slideLayout" Target="../slideLayouts/slideLayout826.xml"/><Relationship Id="rId629" Type="http://schemas.openxmlformats.org/officeDocument/2006/relationships/slideLayout" Target="../slideLayouts/slideLayout924.xml"/><Relationship Id="rId170" Type="http://schemas.openxmlformats.org/officeDocument/2006/relationships/slideLayout" Target="../slideLayouts/slideLayout465.xml"/><Relationship Id="rId268" Type="http://schemas.openxmlformats.org/officeDocument/2006/relationships/slideLayout" Target="../slideLayouts/slideLayout563.xml"/><Relationship Id="rId475" Type="http://schemas.openxmlformats.org/officeDocument/2006/relationships/slideLayout" Target="../slideLayouts/slideLayout770.xml"/><Relationship Id="rId682" Type="http://schemas.openxmlformats.org/officeDocument/2006/relationships/slideLayout" Target="../slideLayouts/slideLayout977.xml"/><Relationship Id="rId32" Type="http://schemas.openxmlformats.org/officeDocument/2006/relationships/slideLayout" Target="../slideLayouts/slideLayout327.xml"/><Relationship Id="rId128" Type="http://schemas.openxmlformats.org/officeDocument/2006/relationships/slideLayout" Target="../slideLayouts/slideLayout423.xml"/><Relationship Id="rId335" Type="http://schemas.openxmlformats.org/officeDocument/2006/relationships/slideLayout" Target="../slideLayouts/slideLayout630.xml"/><Relationship Id="rId542" Type="http://schemas.openxmlformats.org/officeDocument/2006/relationships/slideLayout" Target="../slideLayouts/slideLayout837.xml"/><Relationship Id="rId181" Type="http://schemas.openxmlformats.org/officeDocument/2006/relationships/slideLayout" Target="../slideLayouts/slideLayout476.xml"/><Relationship Id="rId402" Type="http://schemas.openxmlformats.org/officeDocument/2006/relationships/slideLayout" Target="../slideLayouts/slideLayout697.xml"/><Relationship Id="rId279" Type="http://schemas.openxmlformats.org/officeDocument/2006/relationships/slideLayout" Target="../slideLayouts/slideLayout574.xml"/><Relationship Id="rId486" Type="http://schemas.openxmlformats.org/officeDocument/2006/relationships/slideLayout" Target="../slideLayouts/slideLayout781.xml"/><Relationship Id="rId693" Type="http://schemas.openxmlformats.org/officeDocument/2006/relationships/slideLayout" Target="../slideLayouts/slideLayout988.xml"/><Relationship Id="rId43" Type="http://schemas.openxmlformats.org/officeDocument/2006/relationships/slideLayout" Target="../slideLayouts/slideLayout338.xml"/><Relationship Id="rId139" Type="http://schemas.openxmlformats.org/officeDocument/2006/relationships/slideLayout" Target="../slideLayouts/slideLayout434.xml"/><Relationship Id="rId346" Type="http://schemas.openxmlformats.org/officeDocument/2006/relationships/slideLayout" Target="../slideLayouts/slideLayout641.xml"/><Relationship Id="rId553" Type="http://schemas.openxmlformats.org/officeDocument/2006/relationships/slideLayout" Target="../slideLayouts/slideLayout848.xml"/><Relationship Id="rId192" Type="http://schemas.openxmlformats.org/officeDocument/2006/relationships/slideLayout" Target="../slideLayouts/slideLayout487.xml"/><Relationship Id="rId206" Type="http://schemas.openxmlformats.org/officeDocument/2006/relationships/slideLayout" Target="../slideLayouts/slideLayout501.xml"/><Relationship Id="rId413" Type="http://schemas.openxmlformats.org/officeDocument/2006/relationships/slideLayout" Target="../slideLayouts/slideLayout708.xml"/><Relationship Id="rId497" Type="http://schemas.openxmlformats.org/officeDocument/2006/relationships/slideLayout" Target="../slideLayouts/slideLayout792.xml"/><Relationship Id="rId620" Type="http://schemas.openxmlformats.org/officeDocument/2006/relationships/slideLayout" Target="../slideLayouts/slideLayout915.xml"/><Relationship Id="rId357" Type="http://schemas.openxmlformats.org/officeDocument/2006/relationships/slideLayout" Target="../slideLayouts/slideLayout652.xml"/><Relationship Id="rId54" Type="http://schemas.openxmlformats.org/officeDocument/2006/relationships/slideLayout" Target="../slideLayouts/slideLayout349.xml"/><Relationship Id="rId217" Type="http://schemas.openxmlformats.org/officeDocument/2006/relationships/slideLayout" Target="../slideLayouts/slideLayout512.xml"/><Relationship Id="rId564" Type="http://schemas.openxmlformats.org/officeDocument/2006/relationships/slideLayout" Target="../slideLayouts/slideLayout859.xml"/><Relationship Id="rId424" Type="http://schemas.openxmlformats.org/officeDocument/2006/relationships/slideLayout" Target="../slideLayouts/slideLayout719.xml"/><Relationship Id="rId631" Type="http://schemas.openxmlformats.org/officeDocument/2006/relationships/slideLayout" Target="../slideLayouts/slideLayout926.xml"/><Relationship Id="rId270" Type="http://schemas.openxmlformats.org/officeDocument/2006/relationships/slideLayout" Target="../slideLayouts/slideLayout565.xml"/><Relationship Id="rId65" Type="http://schemas.openxmlformats.org/officeDocument/2006/relationships/slideLayout" Target="../slideLayouts/slideLayout360.xml"/><Relationship Id="rId130" Type="http://schemas.openxmlformats.org/officeDocument/2006/relationships/slideLayout" Target="../slideLayouts/slideLayout425.xml"/><Relationship Id="rId368" Type="http://schemas.openxmlformats.org/officeDocument/2006/relationships/slideLayout" Target="../slideLayouts/slideLayout663.xml"/><Relationship Id="rId575" Type="http://schemas.openxmlformats.org/officeDocument/2006/relationships/slideLayout" Target="../slideLayouts/slideLayout870.xml"/><Relationship Id="rId228" Type="http://schemas.openxmlformats.org/officeDocument/2006/relationships/slideLayout" Target="../slideLayouts/slideLayout523.xml"/><Relationship Id="rId435" Type="http://schemas.openxmlformats.org/officeDocument/2006/relationships/slideLayout" Target="../slideLayouts/slideLayout730.xml"/><Relationship Id="rId642" Type="http://schemas.openxmlformats.org/officeDocument/2006/relationships/slideLayout" Target="../slideLayouts/slideLayout937.xml"/><Relationship Id="rId281" Type="http://schemas.openxmlformats.org/officeDocument/2006/relationships/slideLayout" Target="../slideLayouts/slideLayout576.xml"/><Relationship Id="rId502" Type="http://schemas.openxmlformats.org/officeDocument/2006/relationships/slideLayout" Target="../slideLayouts/slideLayout797.xml"/><Relationship Id="rId76" Type="http://schemas.openxmlformats.org/officeDocument/2006/relationships/slideLayout" Target="../slideLayouts/slideLayout371.xml"/><Relationship Id="rId141" Type="http://schemas.openxmlformats.org/officeDocument/2006/relationships/slideLayout" Target="../slideLayouts/slideLayout436.xml"/><Relationship Id="rId379" Type="http://schemas.openxmlformats.org/officeDocument/2006/relationships/slideLayout" Target="../slideLayouts/slideLayout674.xml"/><Relationship Id="rId586" Type="http://schemas.openxmlformats.org/officeDocument/2006/relationships/slideLayout" Target="../slideLayouts/slideLayout881.xml"/><Relationship Id="rId7" Type="http://schemas.openxmlformats.org/officeDocument/2006/relationships/slideLayout" Target="../slideLayouts/slideLayout302.xml"/><Relationship Id="rId239" Type="http://schemas.openxmlformats.org/officeDocument/2006/relationships/slideLayout" Target="../slideLayouts/slideLayout534.xml"/><Relationship Id="rId446" Type="http://schemas.openxmlformats.org/officeDocument/2006/relationships/slideLayout" Target="../slideLayouts/slideLayout741.xml"/><Relationship Id="rId653" Type="http://schemas.openxmlformats.org/officeDocument/2006/relationships/slideLayout" Target="../slideLayouts/slideLayout948.xml"/><Relationship Id="rId292" Type="http://schemas.openxmlformats.org/officeDocument/2006/relationships/slideLayout" Target="../slideLayouts/slideLayout587.xml"/><Relationship Id="rId306" Type="http://schemas.openxmlformats.org/officeDocument/2006/relationships/slideLayout" Target="../slideLayouts/slideLayout601.xml"/><Relationship Id="rId87" Type="http://schemas.openxmlformats.org/officeDocument/2006/relationships/slideLayout" Target="../slideLayouts/slideLayout382.xml"/><Relationship Id="rId513" Type="http://schemas.openxmlformats.org/officeDocument/2006/relationships/slideLayout" Target="../slideLayouts/slideLayout808.xml"/><Relationship Id="rId597" Type="http://schemas.openxmlformats.org/officeDocument/2006/relationships/slideLayout" Target="../slideLayouts/slideLayout892.xml"/><Relationship Id="rId152" Type="http://schemas.openxmlformats.org/officeDocument/2006/relationships/slideLayout" Target="../slideLayouts/slideLayout447.xml"/><Relationship Id="rId457" Type="http://schemas.openxmlformats.org/officeDocument/2006/relationships/slideLayout" Target="../slideLayouts/slideLayout752.xml"/><Relationship Id="rId664" Type="http://schemas.openxmlformats.org/officeDocument/2006/relationships/slideLayout" Target="../slideLayouts/slideLayout959.xml"/><Relationship Id="rId14" Type="http://schemas.openxmlformats.org/officeDocument/2006/relationships/slideLayout" Target="../slideLayouts/slideLayout309.xml"/><Relationship Id="rId317" Type="http://schemas.openxmlformats.org/officeDocument/2006/relationships/slideLayout" Target="../slideLayouts/slideLayout612.xml"/><Relationship Id="rId524" Type="http://schemas.openxmlformats.org/officeDocument/2006/relationships/slideLayout" Target="../slideLayouts/slideLayout819.xml"/><Relationship Id="rId98" Type="http://schemas.openxmlformats.org/officeDocument/2006/relationships/slideLayout" Target="../slideLayouts/slideLayout393.xml"/><Relationship Id="rId163" Type="http://schemas.openxmlformats.org/officeDocument/2006/relationships/slideLayout" Target="../slideLayouts/slideLayout458.xml"/><Relationship Id="rId370" Type="http://schemas.openxmlformats.org/officeDocument/2006/relationships/slideLayout" Target="../slideLayouts/slideLayout665.xml"/><Relationship Id="rId230" Type="http://schemas.openxmlformats.org/officeDocument/2006/relationships/slideLayout" Target="../slideLayouts/slideLayout525.xml"/><Relationship Id="rId468" Type="http://schemas.openxmlformats.org/officeDocument/2006/relationships/slideLayout" Target="../slideLayouts/slideLayout763.xml"/><Relationship Id="rId675" Type="http://schemas.openxmlformats.org/officeDocument/2006/relationships/slideLayout" Target="../slideLayouts/slideLayout970.xml"/><Relationship Id="rId25" Type="http://schemas.openxmlformats.org/officeDocument/2006/relationships/slideLayout" Target="../slideLayouts/slideLayout320.xml"/><Relationship Id="rId328" Type="http://schemas.openxmlformats.org/officeDocument/2006/relationships/slideLayout" Target="../slideLayouts/slideLayout623.xml"/><Relationship Id="rId535" Type="http://schemas.openxmlformats.org/officeDocument/2006/relationships/slideLayout" Target="../slideLayouts/slideLayout830.xml"/><Relationship Id="rId174" Type="http://schemas.openxmlformats.org/officeDocument/2006/relationships/slideLayout" Target="../slideLayouts/slideLayout469.xml"/><Relationship Id="rId381" Type="http://schemas.openxmlformats.org/officeDocument/2006/relationships/slideLayout" Target="../slideLayouts/slideLayout676.xml"/><Relationship Id="rId602" Type="http://schemas.openxmlformats.org/officeDocument/2006/relationships/slideLayout" Target="../slideLayouts/slideLayout897.xml"/><Relationship Id="rId241" Type="http://schemas.openxmlformats.org/officeDocument/2006/relationships/slideLayout" Target="../slideLayouts/slideLayout536.xml"/><Relationship Id="rId479" Type="http://schemas.openxmlformats.org/officeDocument/2006/relationships/slideLayout" Target="../slideLayouts/slideLayout774.xml"/><Relationship Id="rId686" Type="http://schemas.openxmlformats.org/officeDocument/2006/relationships/slideLayout" Target="../slideLayouts/slideLayout981.xml"/><Relationship Id="rId36" Type="http://schemas.openxmlformats.org/officeDocument/2006/relationships/slideLayout" Target="../slideLayouts/slideLayout331.xml"/><Relationship Id="rId339" Type="http://schemas.openxmlformats.org/officeDocument/2006/relationships/slideLayout" Target="../slideLayouts/slideLayout634.xml"/><Relationship Id="rId546" Type="http://schemas.openxmlformats.org/officeDocument/2006/relationships/slideLayout" Target="../slideLayouts/slideLayout841.xml"/><Relationship Id="rId101" Type="http://schemas.openxmlformats.org/officeDocument/2006/relationships/slideLayout" Target="../slideLayouts/slideLayout396.xml"/><Relationship Id="rId185" Type="http://schemas.openxmlformats.org/officeDocument/2006/relationships/slideLayout" Target="../slideLayouts/slideLayout480.xml"/><Relationship Id="rId406" Type="http://schemas.openxmlformats.org/officeDocument/2006/relationships/slideLayout" Target="../slideLayouts/slideLayout701.xml"/><Relationship Id="rId392" Type="http://schemas.openxmlformats.org/officeDocument/2006/relationships/slideLayout" Target="../slideLayouts/slideLayout687.xml"/><Relationship Id="rId613" Type="http://schemas.openxmlformats.org/officeDocument/2006/relationships/slideLayout" Target="../slideLayouts/slideLayout908.xml"/><Relationship Id="rId697" Type="http://schemas.openxmlformats.org/officeDocument/2006/relationships/theme" Target="../theme/theme35.xml"/><Relationship Id="rId252" Type="http://schemas.openxmlformats.org/officeDocument/2006/relationships/slideLayout" Target="../slideLayouts/slideLayout547.xml"/><Relationship Id="rId47" Type="http://schemas.openxmlformats.org/officeDocument/2006/relationships/slideLayout" Target="../slideLayouts/slideLayout342.xml"/><Relationship Id="rId112" Type="http://schemas.openxmlformats.org/officeDocument/2006/relationships/slideLayout" Target="../slideLayouts/slideLayout407.xml"/><Relationship Id="rId557" Type="http://schemas.openxmlformats.org/officeDocument/2006/relationships/slideLayout" Target="../slideLayouts/slideLayout852.xml"/><Relationship Id="rId196" Type="http://schemas.openxmlformats.org/officeDocument/2006/relationships/slideLayout" Target="../slideLayouts/slideLayout491.xml"/><Relationship Id="rId417" Type="http://schemas.openxmlformats.org/officeDocument/2006/relationships/slideLayout" Target="../slideLayouts/slideLayout712.xml"/><Relationship Id="rId624" Type="http://schemas.openxmlformats.org/officeDocument/2006/relationships/slideLayout" Target="../slideLayouts/slideLayout919.xml"/><Relationship Id="rId263" Type="http://schemas.openxmlformats.org/officeDocument/2006/relationships/slideLayout" Target="../slideLayouts/slideLayout558.xml"/><Relationship Id="rId470" Type="http://schemas.openxmlformats.org/officeDocument/2006/relationships/slideLayout" Target="../slideLayouts/slideLayout765.xml"/><Relationship Id="rId58" Type="http://schemas.openxmlformats.org/officeDocument/2006/relationships/slideLayout" Target="../slideLayouts/slideLayout353.xml"/><Relationship Id="rId123" Type="http://schemas.openxmlformats.org/officeDocument/2006/relationships/slideLayout" Target="../slideLayouts/slideLayout418.xml"/><Relationship Id="rId330" Type="http://schemas.openxmlformats.org/officeDocument/2006/relationships/slideLayout" Target="../slideLayouts/slideLayout625.xml"/><Relationship Id="rId568" Type="http://schemas.openxmlformats.org/officeDocument/2006/relationships/slideLayout" Target="../slideLayouts/slideLayout863.xml"/><Relationship Id="rId428" Type="http://schemas.openxmlformats.org/officeDocument/2006/relationships/slideLayout" Target="../slideLayouts/slideLayout723.xml"/><Relationship Id="rId635" Type="http://schemas.openxmlformats.org/officeDocument/2006/relationships/slideLayout" Target="../slideLayouts/slideLayout930.xml"/><Relationship Id="rId274" Type="http://schemas.openxmlformats.org/officeDocument/2006/relationships/slideLayout" Target="../slideLayouts/slideLayout569.xml"/><Relationship Id="rId481" Type="http://schemas.openxmlformats.org/officeDocument/2006/relationships/slideLayout" Target="../slideLayouts/slideLayout776.xml"/><Relationship Id="rId702" Type="http://schemas.openxmlformats.org/officeDocument/2006/relationships/image" Target="../media/image5.png"/><Relationship Id="rId69" Type="http://schemas.openxmlformats.org/officeDocument/2006/relationships/slideLayout" Target="../slideLayouts/slideLayout364.xml"/><Relationship Id="rId134" Type="http://schemas.openxmlformats.org/officeDocument/2006/relationships/slideLayout" Target="../slideLayouts/slideLayout429.xml"/><Relationship Id="rId579" Type="http://schemas.openxmlformats.org/officeDocument/2006/relationships/slideLayout" Target="../slideLayouts/slideLayout874.xml"/><Relationship Id="rId341" Type="http://schemas.openxmlformats.org/officeDocument/2006/relationships/slideLayout" Target="../slideLayouts/slideLayout636.xml"/><Relationship Id="rId439" Type="http://schemas.openxmlformats.org/officeDocument/2006/relationships/slideLayout" Target="../slideLayouts/slideLayout734.xml"/><Relationship Id="rId646" Type="http://schemas.openxmlformats.org/officeDocument/2006/relationships/slideLayout" Target="../slideLayouts/slideLayout941.xml"/><Relationship Id="rId201" Type="http://schemas.openxmlformats.org/officeDocument/2006/relationships/slideLayout" Target="../slideLayouts/slideLayout496.xml"/><Relationship Id="rId285" Type="http://schemas.openxmlformats.org/officeDocument/2006/relationships/slideLayout" Target="../slideLayouts/slideLayout580.xml"/><Relationship Id="rId506" Type="http://schemas.openxmlformats.org/officeDocument/2006/relationships/slideLayout" Target="../slideLayouts/slideLayout801.xml"/><Relationship Id="rId492" Type="http://schemas.openxmlformats.org/officeDocument/2006/relationships/slideLayout" Target="../slideLayouts/slideLayout787.xml"/><Relationship Id="rId145" Type="http://schemas.openxmlformats.org/officeDocument/2006/relationships/slideLayout" Target="../slideLayouts/slideLayout440.xml"/><Relationship Id="rId352" Type="http://schemas.openxmlformats.org/officeDocument/2006/relationships/slideLayout" Target="../slideLayouts/slideLayout647.xml"/><Relationship Id="rId212" Type="http://schemas.openxmlformats.org/officeDocument/2006/relationships/slideLayout" Target="../slideLayouts/slideLayout507.xml"/><Relationship Id="rId657" Type="http://schemas.openxmlformats.org/officeDocument/2006/relationships/slideLayout" Target="../slideLayouts/slideLayout952.xml"/><Relationship Id="rId296" Type="http://schemas.openxmlformats.org/officeDocument/2006/relationships/slideLayout" Target="../slideLayouts/slideLayout591.xml"/><Relationship Id="rId517" Type="http://schemas.openxmlformats.org/officeDocument/2006/relationships/slideLayout" Target="../slideLayouts/slideLayout812.xml"/><Relationship Id="rId60" Type="http://schemas.openxmlformats.org/officeDocument/2006/relationships/slideLayout" Target="../slideLayouts/slideLayout355.xml"/><Relationship Id="rId156" Type="http://schemas.openxmlformats.org/officeDocument/2006/relationships/slideLayout" Target="../slideLayouts/slideLayout451.xml"/><Relationship Id="rId363" Type="http://schemas.openxmlformats.org/officeDocument/2006/relationships/slideLayout" Target="../slideLayouts/slideLayout658.xml"/><Relationship Id="rId570" Type="http://schemas.openxmlformats.org/officeDocument/2006/relationships/slideLayout" Target="../slideLayouts/slideLayout865.xml"/><Relationship Id="rId223" Type="http://schemas.openxmlformats.org/officeDocument/2006/relationships/slideLayout" Target="../slideLayouts/slideLayout518.xml"/><Relationship Id="rId430" Type="http://schemas.openxmlformats.org/officeDocument/2006/relationships/slideLayout" Target="../slideLayouts/slideLayout725.xml"/><Relationship Id="rId668" Type="http://schemas.openxmlformats.org/officeDocument/2006/relationships/slideLayout" Target="../slideLayouts/slideLayout963.xml"/><Relationship Id="rId18" Type="http://schemas.openxmlformats.org/officeDocument/2006/relationships/slideLayout" Target="../slideLayouts/slideLayout313.xml"/><Relationship Id="rId265" Type="http://schemas.openxmlformats.org/officeDocument/2006/relationships/slideLayout" Target="../slideLayouts/slideLayout560.xml"/><Relationship Id="rId472" Type="http://schemas.openxmlformats.org/officeDocument/2006/relationships/slideLayout" Target="../slideLayouts/slideLayout767.xml"/><Relationship Id="rId528" Type="http://schemas.openxmlformats.org/officeDocument/2006/relationships/slideLayout" Target="../slideLayouts/slideLayout823.xml"/><Relationship Id="rId125" Type="http://schemas.openxmlformats.org/officeDocument/2006/relationships/slideLayout" Target="../slideLayouts/slideLayout420.xml"/><Relationship Id="rId167" Type="http://schemas.openxmlformats.org/officeDocument/2006/relationships/slideLayout" Target="../slideLayouts/slideLayout462.xml"/><Relationship Id="rId332" Type="http://schemas.openxmlformats.org/officeDocument/2006/relationships/slideLayout" Target="../slideLayouts/slideLayout627.xml"/><Relationship Id="rId374" Type="http://schemas.openxmlformats.org/officeDocument/2006/relationships/slideLayout" Target="../slideLayouts/slideLayout669.xml"/><Relationship Id="rId581" Type="http://schemas.openxmlformats.org/officeDocument/2006/relationships/slideLayout" Target="../slideLayouts/slideLayout876.xml"/><Relationship Id="rId71" Type="http://schemas.openxmlformats.org/officeDocument/2006/relationships/slideLayout" Target="../slideLayouts/slideLayout366.xml"/><Relationship Id="rId234" Type="http://schemas.openxmlformats.org/officeDocument/2006/relationships/slideLayout" Target="../slideLayouts/slideLayout529.xml"/><Relationship Id="rId637" Type="http://schemas.openxmlformats.org/officeDocument/2006/relationships/slideLayout" Target="../slideLayouts/slideLayout932.xml"/><Relationship Id="rId679" Type="http://schemas.openxmlformats.org/officeDocument/2006/relationships/slideLayout" Target="../slideLayouts/slideLayout974.xml"/><Relationship Id="rId2" Type="http://schemas.openxmlformats.org/officeDocument/2006/relationships/slideLayout" Target="../slideLayouts/slideLayout297.xml"/><Relationship Id="rId29" Type="http://schemas.openxmlformats.org/officeDocument/2006/relationships/slideLayout" Target="../slideLayouts/slideLayout324.xml"/><Relationship Id="rId276" Type="http://schemas.openxmlformats.org/officeDocument/2006/relationships/slideLayout" Target="../slideLayouts/slideLayout571.xml"/><Relationship Id="rId441" Type="http://schemas.openxmlformats.org/officeDocument/2006/relationships/slideLayout" Target="../slideLayouts/slideLayout736.xml"/><Relationship Id="rId483" Type="http://schemas.openxmlformats.org/officeDocument/2006/relationships/slideLayout" Target="../slideLayouts/slideLayout778.xml"/><Relationship Id="rId539" Type="http://schemas.openxmlformats.org/officeDocument/2006/relationships/slideLayout" Target="../slideLayouts/slideLayout834.xml"/><Relationship Id="rId690" Type="http://schemas.openxmlformats.org/officeDocument/2006/relationships/slideLayout" Target="../slideLayouts/slideLayout985.xml"/><Relationship Id="rId40" Type="http://schemas.openxmlformats.org/officeDocument/2006/relationships/slideLayout" Target="../slideLayouts/slideLayout335.xml"/><Relationship Id="rId136" Type="http://schemas.openxmlformats.org/officeDocument/2006/relationships/slideLayout" Target="../slideLayouts/slideLayout431.xml"/><Relationship Id="rId178" Type="http://schemas.openxmlformats.org/officeDocument/2006/relationships/slideLayout" Target="../slideLayouts/slideLayout473.xml"/><Relationship Id="rId301" Type="http://schemas.openxmlformats.org/officeDocument/2006/relationships/slideLayout" Target="../slideLayouts/slideLayout596.xml"/><Relationship Id="rId343" Type="http://schemas.openxmlformats.org/officeDocument/2006/relationships/slideLayout" Target="../slideLayouts/slideLayout638.xml"/><Relationship Id="rId550" Type="http://schemas.openxmlformats.org/officeDocument/2006/relationships/slideLayout" Target="../slideLayouts/slideLayout845.xml"/><Relationship Id="rId82" Type="http://schemas.openxmlformats.org/officeDocument/2006/relationships/slideLayout" Target="../slideLayouts/slideLayout377.xml"/><Relationship Id="rId203" Type="http://schemas.openxmlformats.org/officeDocument/2006/relationships/slideLayout" Target="../slideLayouts/slideLayout498.xml"/><Relationship Id="rId385" Type="http://schemas.openxmlformats.org/officeDocument/2006/relationships/slideLayout" Target="../slideLayouts/slideLayout680.xml"/><Relationship Id="rId592" Type="http://schemas.openxmlformats.org/officeDocument/2006/relationships/slideLayout" Target="../slideLayouts/slideLayout887.xml"/><Relationship Id="rId606" Type="http://schemas.openxmlformats.org/officeDocument/2006/relationships/slideLayout" Target="../slideLayouts/slideLayout901.xml"/><Relationship Id="rId648" Type="http://schemas.openxmlformats.org/officeDocument/2006/relationships/slideLayout" Target="../slideLayouts/slideLayout943.xml"/><Relationship Id="rId245" Type="http://schemas.openxmlformats.org/officeDocument/2006/relationships/slideLayout" Target="../slideLayouts/slideLayout540.xml"/><Relationship Id="rId287" Type="http://schemas.openxmlformats.org/officeDocument/2006/relationships/slideLayout" Target="../slideLayouts/slideLayout582.xml"/><Relationship Id="rId410" Type="http://schemas.openxmlformats.org/officeDocument/2006/relationships/slideLayout" Target="../slideLayouts/slideLayout705.xml"/><Relationship Id="rId452" Type="http://schemas.openxmlformats.org/officeDocument/2006/relationships/slideLayout" Target="../slideLayouts/slideLayout747.xml"/><Relationship Id="rId494" Type="http://schemas.openxmlformats.org/officeDocument/2006/relationships/slideLayout" Target="../slideLayouts/slideLayout789.xml"/><Relationship Id="rId508" Type="http://schemas.openxmlformats.org/officeDocument/2006/relationships/slideLayout" Target="../slideLayouts/slideLayout803.xml"/><Relationship Id="rId105" Type="http://schemas.openxmlformats.org/officeDocument/2006/relationships/slideLayout" Target="../slideLayouts/slideLayout400.xml"/><Relationship Id="rId147" Type="http://schemas.openxmlformats.org/officeDocument/2006/relationships/slideLayout" Target="../slideLayouts/slideLayout442.xml"/><Relationship Id="rId312" Type="http://schemas.openxmlformats.org/officeDocument/2006/relationships/slideLayout" Target="../slideLayouts/slideLayout607.xml"/><Relationship Id="rId354" Type="http://schemas.openxmlformats.org/officeDocument/2006/relationships/slideLayout" Target="../slideLayouts/slideLayout649.xml"/><Relationship Id="rId51" Type="http://schemas.openxmlformats.org/officeDocument/2006/relationships/slideLayout" Target="../slideLayouts/slideLayout346.xml"/><Relationship Id="rId93" Type="http://schemas.openxmlformats.org/officeDocument/2006/relationships/slideLayout" Target="../slideLayouts/slideLayout388.xml"/><Relationship Id="rId189" Type="http://schemas.openxmlformats.org/officeDocument/2006/relationships/slideLayout" Target="../slideLayouts/slideLayout484.xml"/><Relationship Id="rId396" Type="http://schemas.openxmlformats.org/officeDocument/2006/relationships/slideLayout" Target="../slideLayouts/slideLayout691.xml"/><Relationship Id="rId561" Type="http://schemas.openxmlformats.org/officeDocument/2006/relationships/slideLayout" Target="../slideLayouts/slideLayout856.xml"/><Relationship Id="rId617" Type="http://schemas.openxmlformats.org/officeDocument/2006/relationships/slideLayout" Target="../slideLayouts/slideLayout912.xml"/><Relationship Id="rId659" Type="http://schemas.openxmlformats.org/officeDocument/2006/relationships/slideLayout" Target="../slideLayouts/slideLayout954.xml"/><Relationship Id="rId214" Type="http://schemas.openxmlformats.org/officeDocument/2006/relationships/slideLayout" Target="../slideLayouts/slideLayout509.xml"/><Relationship Id="rId256" Type="http://schemas.openxmlformats.org/officeDocument/2006/relationships/slideLayout" Target="../slideLayouts/slideLayout551.xml"/><Relationship Id="rId298" Type="http://schemas.openxmlformats.org/officeDocument/2006/relationships/slideLayout" Target="../slideLayouts/slideLayout593.xml"/><Relationship Id="rId421" Type="http://schemas.openxmlformats.org/officeDocument/2006/relationships/slideLayout" Target="../slideLayouts/slideLayout716.xml"/><Relationship Id="rId463" Type="http://schemas.openxmlformats.org/officeDocument/2006/relationships/slideLayout" Target="../slideLayouts/slideLayout758.xml"/><Relationship Id="rId519" Type="http://schemas.openxmlformats.org/officeDocument/2006/relationships/slideLayout" Target="../slideLayouts/slideLayout814.xml"/><Relationship Id="rId670" Type="http://schemas.openxmlformats.org/officeDocument/2006/relationships/slideLayout" Target="../slideLayouts/slideLayout965.xml"/><Relationship Id="rId116" Type="http://schemas.openxmlformats.org/officeDocument/2006/relationships/slideLayout" Target="../slideLayouts/slideLayout411.xml"/><Relationship Id="rId158" Type="http://schemas.openxmlformats.org/officeDocument/2006/relationships/slideLayout" Target="../slideLayouts/slideLayout453.xml"/><Relationship Id="rId323" Type="http://schemas.openxmlformats.org/officeDocument/2006/relationships/slideLayout" Target="../slideLayouts/slideLayout618.xml"/><Relationship Id="rId530" Type="http://schemas.openxmlformats.org/officeDocument/2006/relationships/slideLayout" Target="../slideLayouts/slideLayout825.xml"/><Relationship Id="rId20" Type="http://schemas.openxmlformats.org/officeDocument/2006/relationships/slideLayout" Target="../slideLayouts/slideLayout315.xml"/><Relationship Id="rId62" Type="http://schemas.openxmlformats.org/officeDocument/2006/relationships/slideLayout" Target="../slideLayouts/slideLayout357.xml"/><Relationship Id="rId365" Type="http://schemas.openxmlformats.org/officeDocument/2006/relationships/slideLayout" Target="../slideLayouts/slideLayout660.xml"/><Relationship Id="rId572" Type="http://schemas.openxmlformats.org/officeDocument/2006/relationships/slideLayout" Target="../slideLayouts/slideLayout867.xml"/><Relationship Id="rId628" Type="http://schemas.openxmlformats.org/officeDocument/2006/relationships/slideLayout" Target="../slideLayouts/slideLayout923.xml"/><Relationship Id="rId225" Type="http://schemas.openxmlformats.org/officeDocument/2006/relationships/slideLayout" Target="../slideLayouts/slideLayout520.xml"/><Relationship Id="rId267" Type="http://schemas.openxmlformats.org/officeDocument/2006/relationships/slideLayout" Target="../slideLayouts/slideLayout562.xml"/><Relationship Id="rId432" Type="http://schemas.openxmlformats.org/officeDocument/2006/relationships/slideLayout" Target="../slideLayouts/slideLayout727.xml"/><Relationship Id="rId474" Type="http://schemas.openxmlformats.org/officeDocument/2006/relationships/slideLayout" Target="../slideLayouts/slideLayout769.xml"/><Relationship Id="rId127" Type="http://schemas.openxmlformats.org/officeDocument/2006/relationships/slideLayout" Target="../slideLayouts/slideLayout422.xml"/><Relationship Id="rId681" Type="http://schemas.openxmlformats.org/officeDocument/2006/relationships/slideLayout" Target="../slideLayouts/slideLayout976.xml"/><Relationship Id="rId31" Type="http://schemas.openxmlformats.org/officeDocument/2006/relationships/slideLayout" Target="../slideLayouts/slideLayout326.xml"/><Relationship Id="rId73" Type="http://schemas.openxmlformats.org/officeDocument/2006/relationships/slideLayout" Target="../slideLayouts/slideLayout368.xml"/><Relationship Id="rId169" Type="http://schemas.openxmlformats.org/officeDocument/2006/relationships/slideLayout" Target="../slideLayouts/slideLayout464.xml"/><Relationship Id="rId334" Type="http://schemas.openxmlformats.org/officeDocument/2006/relationships/slideLayout" Target="../slideLayouts/slideLayout629.xml"/><Relationship Id="rId376" Type="http://schemas.openxmlformats.org/officeDocument/2006/relationships/slideLayout" Target="../slideLayouts/slideLayout671.xml"/><Relationship Id="rId541" Type="http://schemas.openxmlformats.org/officeDocument/2006/relationships/slideLayout" Target="../slideLayouts/slideLayout836.xml"/><Relationship Id="rId583" Type="http://schemas.openxmlformats.org/officeDocument/2006/relationships/slideLayout" Target="../slideLayouts/slideLayout878.xml"/><Relationship Id="rId639" Type="http://schemas.openxmlformats.org/officeDocument/2006/relationships/slideLayout" Target="../slideLayouts/slideLayout934.xml"/><Relationship Id="rId4" Type="http://schemas.openxmlformats.org/officeDocument/2006/relationships/slideLayout" Target="../slideLayouts/slideLayout299.xml"/><Relationship Id="rId180" Type="http://schemas.openxmlformats.org/officeDocument/2006/relationships/slideLayout" Target="../slideLayouts/slideLayout475.xml"/><Relationship Id="rId236" Type="http://schemas.openxmlformats.org/officeDocument/2006/relationships/slideLayout" Target="../slideLayouts/slideLayout531.xml"/><Relationship Id="rId278" Type="http://schemas.openxmlformats.org/officeDocument/2006/relationships/slideLayout" Target="../slideLayouts/slideLayout573.xml"/><Relationship Id="rId401" Type="http://schemas.openxmlformats.org/officeDocument/2006/relationships/slideLayout" Target="../slideLayouts/slideLayout696.xml"/><Relationship Id="rId443" Type="http://schemas.openxmlformats.org/officeDocument/2006/relationships/slideLayout" Target="../slideLayouts/slideLayout738.xml"/><Relationship Id="rId650" Type="http://schemas.openxmlformats.org/officeDocument/2006/relationships/slideLayout" Target="../slideLayouts/slideLayout945.xml"/><Relationship Id="rId303" Type="http://schemas.openxmlformats.org/officeDocument/2006/relationships/slideLayout" Target="../slideLayouts/slideLayout598.xml"/><Relationship Id="rId485" Type="http://schemas.openxmlformats.org/officeDocument/2006/relationships/slideLayout" Target="../slideLayouts/slideLayout780.xml"/><Relationship Id="rId692" Type="http://schemas.openxmlformats.org/officeDocument/2006/relationships/slideLayout" Target="../slideLayouts/slideLayout987.xml"/><Relationship Id="rId42" Type="http://schemas.openxmlformats.org/officeDocument/2006/relationships/slideLayout" Target="../slideLayouts/slideLayout337.xml"/><Relationship Id="rId84" Type="http://schemas.openxmlformats.org/officeDocument/2006/relationships/slideLayout" Target="../slideLayouts/slideLayout379.xml"/><Relationship Id="rId138" Type="http://schemas.openxmlformats.org/officeDocument/2006/relationships/slideLayout" Target="../slideLayouts/slideLayout433.xml"/><Relationship Id="rId345" Type="http://schemas.openxmlformats.org/officeDocument/2006/relationships/slideLayout" Target="../slideLayouts/slideLayout640.xml"/><Relationship Id="rId387" Type="http://schemas.openxmlformats.org/officeDocument/2006/relationships/slideLayout" Target="../slideLayouts/slideLayout682.xml"/><Relationship Id="rId510" Type="http://schemas.openxmlformats.org/officeDocument/2006/relationships/slideLayout" Target="../slideLayouts/slideLayout805.xml"/><Relationship Id="rId552" Type="http://schemas.openxmlformats.org/officeDocument/2006/relationships/slideLayout" Target="../slideLayouts/slideLayout847.xml"/><Relationship Id="rId594" Type="http://schemas.openxmlformats.org/officeDocument/2006/relationships/slideLayout" Target="../slideLayouts/slideLayout889.xml"/><Relationship Id="rId608" Type="http://schemas.openxmlformats.org/officeDocument/2006/relationships/slideLayout" Target="../slideLayouts/slideLayout903.xml"/><Relationship Id="rId191" Type="http://schemas.openxmlformats.org/officeDocument/2006/relationships/slideLayout" Target="../slideLayouts/slideLayout486.xml"/><Relationship Id="rId205" Type="http://schemas.openxmlformats.org/officeDocument/2006/relationships/slideLayout" Target="../slideLayouts/slideLayout500.xml"/><Relationship Id="rId247" Type="http://schemas.openxmlformats.org/officeDocument/2006/relationships/slideLayout" Target="../slideLayouts/slideLayout542.xml"/><Relationship Id="rId412" Type="http://schemas.openxmlformats.org/officeDocument/2006/relationships/slideLayout" Target="../slideLayouts/slideLayout707.xml"/><Relationship Id="rId107" Type="http://schemas.openxmlformats.org/officeDocument/2006/relationships/slideLayout" Target="../slideLayouts/slideLayout402.xml"/><Relationship Id="rId289" Type="http://schemas.openxmlformats.org/officeDocument/2006/relationships/slideLayout" Target="../slideLayouts/slideLayout584.xml"/><Relationship Id="rId454" Type="http://schemas.openxmlformats.org/officeDocument/2006/relationships/slideLayout" Target="../slideLayouts/slideLayout749.xml"/><Relationship Id="rId496" Type="http://schemas.openxmlformats.org/officeDocument/2006/relationships/slideLayout" Target="../slideLayouts/slideLayout791.xml"/><Relationship Id="rId661" Type="http://schemas.openxmlformats.org/officeDocument/2006/relationships/slideLayout" Target="../slideLayouts/slideLayout956.xml"/><Relationship Id="rId11" Type="http://schemas.openxmlformats.org/officeDocument/2006/relationships/slideLayout" Target="../slideLayouts/slideLayout306.xml"/><Relationship Id="rId53" Type="http://schemas.openxmlformats.org/officeDocument/2006/relationships/slideLayout" Target="../slideLayouts/slideLayout348.xml"/><Relationship Id="rId149" Type="http://schemas.openxmlformats.org/officeDocument/2006/relationships/slideLayout" Target="../slideLayouts/slideLayout444.xml"/><Relationship Id="rId314" Type="http://schemas.openxmlformats.org/officeDocument/2006/relationships/slideLayout" Target="../slideLayouts/slideLayout609.xml"/><Relationship Id="rId356" Type="http://schemas.openxmlformats.org/officeDocument/2006/relationships/slideLayout" Target="../slideLayouts/slideLayout651.xml"/><Relationship Id="rId398" Type="http://schemas.openxmlformats.org/officeDocument/2006/relationships/slideLayout" Target="../slideLayouts/slideLayout693.xml"/><Relationship Id="rId521" Type="http://schemas.openxmlformats.org/officeDocument/2006/relationships/slideLayout" Target="../slideLayouts/slideLayout816.xml"/><Relationship Id="rId563" Type="http://schemas.openxmlformats.org/officeDocument/2006/relationships/slideLayout" Target="../slideLayouts/slideLayout858.xml"/><Relationship Id="rId619" Type="http://schemas.openxmlformats.org/officeDocument/2006/relationships/slideLayout" Target="../slideLayouts/slideLayout914.xml"/><Relationship Id="rId95" Type="http://schemas.openxmlformats.org/officeDocument/2006/relationships/slideLayout" Target="../slideLayouts/slideLayout390.xml"/><Relationship Id="rId160" Type="http://schemas.openxmlformats.org/officeDocument/2006/relationships/slideLayout" Target="../slideLayouts/slideLayout455.xml"/><Relationship Id="rId216" Type="http://schemas.openxmlformats.org/officeDocument/2006/relationships/slideLayout" Target="../slideLayouts/slideLayout511.xml"/><Relationship Id="rId423" Type="http://schemas.openxmlformats.org/officeDocument/2006/relationships/slideLayout" Target="../slideLayouts/slideLayout718.xml"/><Relationship Id="rId258" Type="http://schemas.openxmlformats.org/officeDocument/2006/relationships/slideLayout" Target="../slideLayouts/slideLayout553.xml"/><Relationship Id="rId465" Type="http://schemas.openxmlformats.org/officeDocument/2006/relationships/slideLayout" Target="../slideLayouts/slideLayout760.xml"/><Relationship Id="rId630" Type="http://schemas.openxmlformats.org/officeDocument/2006/relationships/slideLayout" Target="../slideLayouts/slideLayout925.xml"/><Relationship Id="rId672" Type="http://schemas.openxmlformats.org/officeDocument/2006/relationships/slideLayout" Target="../slideLayouts/slideLayout967.xml"/><Relationship Id="rId22" Type="http://schemas.openxmlformats.org/officeDocument/2006/relationships/slideLayout" Target="../slideLayouts/slideLayout317.xml"/><Relationship Id="rId64" Type="http://schemas.openxmlformats.org/officeDocument/2006/relationships/slideLayout" Target="../slideLayouts/slideLayout359.xml"/><Relationship Id="rId118" Type="http://schemas.openxmlformats.org/officeDocument/2006/relationships/slideLayout" Target="../slideLayouts/slideLayout413.xml"/><Relationship Id="rId325" Type="http://schemas.openxmlformats.org/officeDocument/2006/relationships/slideLayout" Target="../slideLayouts/slideLayout620.xml"/><Relationship Id="rId367" Type="http://schemas.openxmlformats.org/officeDocument/2006/relationships/slideLayout" Target="../slideLayouts/slideLayout662.xml"/><Relationship Id="rId532" Type="http://schemas.openxmlformats.org/officeDocument/2006/relationships/slideLayout" Target="../slideLayouts/slideLayout827.xml"/><Relationship Id="rId574" Type="http://schemas.openxmlformats.org/officeDocument/2006/relationships/slideLayout" Target="../slideLayouts/slideLayout869.xml"/><Relationship Id="rId171" Type="http://schemas.openxmlformats.org/officeDocument/2006/relationships/slideLayout" Target="../slideLayouts/slideLayout466.xml"/><Relationship Id="rId227" Type="http://schemas.openxmlformats.org/officeDocument/2006/relationships/slideLayout" Target="../slideLayouts/slideLayout522.xml"/><Relationship Id="rId269" Type="http://schemas.openxmlformats.org/officeDocument/2006/relationships/slideLayout" Target="../slideLayouts/slideLayout564.xml"/><Relationship Id="rId434" Type="http://schemas.openxmlformats.org/officeDocument/2006/relationships/slideLayout" Target="../slideLayouts/slideLayout729.xml"/><Relationship Id="rId476" Type="http://schemas.openxmlformats.org/officeDocument/2006/relationships/slideLayout" Target="../slideLayouts/slideLayout771.xml"/><Relationship Id="rId641" Type="http://schemas.openxmlformats.org/officeDocument/2006/relationships/slideLayout" Target="../slideLayouts/slideLayout936.xml"/><Relationship Id="rId683" Type="http://schemas.openxmlformats.org/officeDocument/2006/relationships/slideLayout" Target="../slideLayouts/slideLayout978.xml"/><Relationship Id="rId33" Type="http://schemas.openxmlformats.org/officeDocument/2006/relationships/slideLayout" Target="../slideLayouts/slideLayout328.xml"/><Relationship Id="rId129" Type="http://schemas.openxmlformats.org/officeDocument/2006/relationships/slideLayout" Target="../slideLayouts/slideLayout424.xml"/><Relationship Id="rId280" Type="http://schemas.openxmlformats.org/officeDocument/2006/relationships/slideLayout" Target="../slideLayouts/slideLayout575.xml"/><Relationship Id="rId336" Type="http://schemas.openxmlformats.org/officeDocument/2006/relationships/slideLayout" Target="../slideLayouts/slideLayout631.xml"/><Relationship Id="rId501" Type="http://schemas.openxmlformats.org/officeDocument/2006/relationships/slideLayout" Target="../slideLayouts/slideLayout796.xml"/><Relationship Id="rId543" Type="http://schemas.openxmlformats.org/officeDocument/2006/relationships/slideLayout" Target="../slideLayouts/slideLayout838.xml"/><Relationship Id="rId75" Type="http://schemas.openxmlformats.org/officeDocument/2006/relationships/slideLayout" Target="../slideLayouts/slideLayout370.xml"/><Relationship Id="rId140" Type="http://schemas.openxmlformats.org/officeDocument/2006/relationships/slideLayout" Target="../slideLayouts/slideLayout435.xml"/><Relationship Id="rId182" Type="http://schemas.openxmlformats.org/officeDocument/2006/relationships/slideLayout" Target="../slideLayouts/slideLayout477.xml"/><Relationship Id="rId378" Type="http://schemas.openxmlformats.org/officeDocument/2006/relationships/slideLayout" Target="../slideLayouts/slideLayout673.xml"/><Relationship Id="rId403" Type="http://schemas.openxmlformats.org/officeDocument/2006/relationships/slideLayout" Target="../slideLayouts/slideLayout698.xml"/><Relationship Id="rId585" Type="http://schemas.openxmlformats.org/officeDocument/2006/relationships/slideLayout" Target="../slideLayouts/slideLayout880.xml"/><Relationship Id="rId6" Type="http://schemas.openxmlformats.org/officeDocument/2006/relationships/slideLayout" Target="../slideLayouts/slideLayout301.xml"/><Relationship Id="rId238" Type="http://schemas.openxmlformats.org/officeDocument/2006/relationships/slideLayout" Target="../slideLayouts/slideLayout533.xml"/><Relationship Id="rId445" Type="http://schemas.openxmlformats.org/officeDocument/2006/relationships/slideLayout" Target="../slideLayouts/slideLayout740.xml"/><Relationship Id="rId487" Type="http://schemas.openxmlformats.org/officeDocument/2006/relationships/slideLayout" Target="../slideLayouts/slideLayout782.xml"/><Relationship Id="rId610" Type="http://schemas.openxmlformats.org/officeDocument/2006/relationships/slideLayout" Target="../slideLayouts/slideLayout905.xml"/><Relationship Id="rId652" Type="http://schemas.openxmlformats.org/officeDocument/2006/relationships/slideLayout" Target="../slideLayouts/slideLayout947.xml"/><Relationship Id="rId694" Type="http://schemas.openxmlformats.org/officeDocument/2006/relationships/slideLayout" Target="../slideLayouts/slideLayout989.xml"/><Relationship Id="rId291" Type="http://schemas.openxmlformats.org/officeDocument/2006/relationships/slideLayout" Target="../slideLayouts/slideLayout586.xml"/><Relationship Id="rId305" Type="http://schemas.openxmlformats.org/officeDocument/2006/relationships/slideLayout" Target="../slideLayouts/slideLayout600.xml"/><Relationship Id="rId347" Type="http://schemas.openxmlformats.org/officeDocument/2006/relationships/slideLayout" Target="../slideLayouts/slideLayout642.xml"/><Relationship Id="rId512" Type="http://schemas.openxmlformats.org/officeDocument/2006/relationships/slideLayout" Target="../slideLayouts/slideLayout807.xml"/><Relationship Id="rId44" Type="http://schemas.openxmlformats.org/officeDocument/2006/relationships/slideLayout" Target="../slideLayouts/slideLayout339.xml"/><Relationship Id="rId86" Type="http://schemas.openxmlformats.org/officeDocument/2006/relationships/slideLayout" Target="../slideLayouts/slideLayout381.xml"/><Relationship Id="rId151" Type="http://schemas.openxmlformats.org/officeDocument/2006/relationships/slideLayout" Target="../slideLayouts/slideLayout446.xml"/><Relationship Id="rId389" Type="http://schemas.openxmlformats.org/officeDocument/2006/relationships/slideLayout" Target="../slideLayouts/slideLayout684.xml"/><Relationship Id="rId554" Type="http://schemas.openxmlformats.org/officeDocument/2006/relationships/slideLayout" Target="../slideLayouts/slideLayout849.xml"/><Relationship Id="rId596" Type="http://schemas.openxmlformats.org/officeDocument/2006/relationships/slideLayout" Target="../slideLayouts/slideLayout891.xml"/><Relationship Id="rId193" Type="http://schemas.openxmlformats.org/officeDocument/2006/relationships/slideLayout" Target="../slideLayouts/slideLayout488.xml"/><Relationship Id="rId207" Type="http://schemas.openxmlformats.org/officeDocument/2006/relationships/slideLayout" Target="../slideLayouts/slideLayout502.xml"/><Relationship Id="rId249" Type="http://schemas.openxmlformats.org/officeDocument/2006/relationships/slideLayout" Target="../slideLayouts/slideLayout544.xml"/><Relationship Id="rId414" Type="http://schemas.openxmlformats.org/officeDocument/2006/relationships/slideLayout" Target="../slideLayouts/slideLayout709.xml"/><Relationship Id="rId456" Type="http://schemas.openxmlformats.org/officeDocument/2006/relationships/slideLayout" Target="../slideLayouts/slideLayout751.xml"/><Relationship Id="rId498" Type="http://schemas.openxmlformats.org/officeDocument/2006/relationships/slideLayout" Target="../slideLayouts/slideLayout793.xml"/><Relationship Id="rId621" Type="http://schemas.openxmlformats.org/officeDocument/2006/relationships/slideLayout" Target="../slideLayouts/slideLayout916.xml"/><Relationship Id="rId663" Type="http://schemas.openxmlformats.org/officeDocument/2006/relationships/slideLayout" Target="../slideLayouts/slideLayout958.xml"/><Relationship Id="rId13" Type="http://schemas.openxmlformats.org/officeDocument/2006/relationships/slideLayout" Target="../slideLayouts/slideLayout308.xml"/><Relationship Id="rId109" Type="http://schemas.openxmlformats.org/officeDocument/2006/relationships/slideLayout" Target="../slideLayouts/slideLayout404.xml"/><Relationship Id="rId260" Type="http://schemas.openxmlformats.org/officeDocument/2006/relationships/slideLayout" Target="../slideLayouts/slideLayout555.xml"/><Relationship Id="rId316" Type="http://schemas.openxmlformats.org/officeDocument/2006/relationships/slideLayout" Target="../slideLayouts/slideLayout611.xml"/><Relationship Id="rId523" Type="http://schemas.openxmlformats.org/officeDocument/2006/relationships/slideLayout" Target="../slideLayouts/slideLayout818.xml"/><Relationship Id="rId55" Type="http://schemas.openxmlformats.org/officeDocument/2006/relationships/slideLayout" Target="../slideLayouts/slideLayout350.xml"/><Relationship Id="rId97" Type="http://schemas.openxmlformats.org/officeDocument/2006/relationships/slideLayout" Target="../slideLayouts/slideLayout392.xml"/><Relationship Id="rId120" Type="http://schemas.openxmlformats.org/officeDocument/2006/relationships/slideLayout" Target="../slideLayouts/slideLayout415.xml"/><Relationship Id="rId358" Type="http://schemas.openxmlformats.org/officeDocument/2006/relationships/slideLayout" Target="../slideLayouts/slideLayout653.xml"/><Relationship Id="rId565" Type="http://schemas.openxmlformats.org/officeDocument/2006/relationships/slideLayout" Target="../slideLayouts/slideLayout860.xml"/><Relationship Id="rId162" Type="http://schemas.openxmlformats.org/officeDocument/2006/relationships/slideLayout" Target="../slideLayouts/slideLayout457.xml"/><Relationship Id="rId218" Type="http://schemas.openxmlformats.org/officeDocument/2006/relationships/slideLayout" Target="../slideLayouts/slideLayout513.xml"/><Relationship Id="rId425" Type="http://schemas.openxmlformats.org/officeDocument/2006/relationships/slideLayout" Target="../slideLayouts/slideLayout720.xml"/><Relationship Id="rId467" Type="http://schemas.openxmlformats.org/officeDocument/2006/relationships/slideLayout" Target="../slideLayouts/slideLayout762.xml"/><Relationship Id="rId632" Type="http://schemas.openxmlformats.org/officeDocument/2006/relationships/slideLayout" Target="../slideLayouts/slideLayout927.xml"/><Relationship Id="rId271" Type="http://schemas.openxmlformats.org/officeDocument/2006/relationships/slideLayout" Target="../slideLayouts/slideLayout566.xml"/><Relationship Id="rId674" Type="http://schemas.openxmlformats.org/officeDocument/2006/relationships/slideLayout" Target="../slideLayouts/slideLayout969.xml"/><Relationship Id="rId24" Type="http://schemas.openxmlformats.org/officeDocument/2006/relationships/slideLayout" Target="../slideLayouts/slideLayout319.xml"/><Relationship Id="rId66" Type="http://schemas.openxmlformats.org/officeDocument/2006/relationships/slideLayout" Target="../slideLayouts/slideLayout361.xml"/><Relationship Id="rId131" Type="http://schemas.openxmlformats.org/officeDocument/2006/relationships/slideLayout" Target="../slideLayouts/slideLayout426.xml"/><Relationship Id="rId327" Type="http://schemas.openxmlformats.org/officeDocument/2006/relationships/slideLayout" Target="../slideLayouts/slideLayout622.xml"/><Relationship Id="rId369" Type="http://schemas.openxmlformats.org/officeDocument/2006/relationships/slideLayout" Target="../slideLayouts/slideLayout664.xml"/><Relationship Id="rId534" Type="http://schemas.openxmlformats.org/officeDocument/2006/relationships/slideLayout" Target="../slideLayouts/slideLayout829.xml"/><Relationship Id="rId576" Type="http://schemas.openxmlformats.org/officeDocument/2006/relationships/slideLayout" Target="../slideLayouts/slideLayout871.xml"/><Relationship Id="rId173" Type="http://schemas.openxmlformats.org/officeDocument/2006/relationships/slideLayout" Target="../slideLayouts/slideLayout468.xml"/><Relationship Id="rId229" Type="http://schemas.openxmlformats.org/officeDocument/2006/relationships/slideLayout" Target="../slideLayouts/slideLayout524.xml"/><Relationship Id="rId380" Type="http://schemas.openxmlformats.org/officeDocument/2006/relationships/slideLayout" Target="../slideLayouts/slideLayout675.xml"/><Relationship Id="rId436" Type="http://schemas.openxmlformats.org/officeDocument/2006/relationships/slideLayout" Target="../slideLayouts/slideLayout731.xml"/><Relationship Id="rId601" Type="http://schemas.openxmlformats.org/officeDocument/2006/relationships/slideLayout" Target="../slideLayouts/slideLayout896.xml"/><Relationship Id="rId643" Type="http://schemas.openxmlformats.org/officeDocument/2006/relationships/slideLayout" Target="../slideLayouts/slideLayout938.xml"/><Relationship Id="rId240" Type="http://schemas.openxmlformats.org/officeDocument/2006/relationships/slideLayout" Target="../slideLayouts/slideLayout535.xml"/><Relationship Id="rId478" Type="http://schemas.openxmlformats.org/officeDocument/2006/relationships/slideLayout" Target="../slideLayouts/slideLayout773.xml"/><Relationship Id="rId685" Type="http://schemas.openxmlformats.org/officeDocument/2006/relationships/slideLayout" Target="../slideLayouts/slideLayout980.xml"/><Relationship Id="rId35" Type="http://schemas.openxmlformats.org/officeDocument/2006/relationships/slideLayout" Target="../slideLayouts/slideLayout330.xml"/><Relationship Id="rId77" Type="http://schemas.openxmlformats.org/officeDocument/2006/relationships/slideLayout" Target="../slideLayouts/slideLayout372.xml"/><Relationship Id="rId100" Type="http://schemas.openxmlformats.org/officeDocument/2006/relationships/slideLayout" Target="../slideLayouts/slideLayout395.xml"/><Relationship Id="rId282" Type="http://schemas.openxmlformats.org/officeDocument/2006/relationships/slideLayout" Target="../slideLayouts/slideLayout577.xml"/><Relationship Id="rId338" Type="http://schemas.openxmlformats.org/officeDocument/2006/relationships/slideLayout" Target="../slideLayouts/slideLayout633.xml"/><Relationship Id="rId503" Type="http://schemas.openxmlformats.org/officeDocument/2006/relationships/slideLayout" Target="../slideLayouts/slideLayout798.xml"/><Relationship Id="rId545" Type="http://schemas.openxmlformats.org/officeDocument/2006/relationships/slideLayout" Target="../slideLayouts/slideLayout840.xml"/><Relationship Id="rId587" Type="http://schemas.openxmlformats.org/officeDocument/2006/relationships/slideLayout" Target="../slideLayouts/slideLayout882.xml"/><Relationship Id="rId8" Type="http://schemas.openxmlformats.org/officeDocument/2006/relationships/slideLayout" Target="../slideLayouts/slideLayout303.xml"/><Relationship Id="rId142" Type="http://schemas.openxmlformats.org/officeDocument/2006/relationships/slideLayout" Target="../slideLayouts/slideLayout437.xml"/><Relationship Id="rId184" Type="http://schemas.openxmlformats.org/officeDocument/2006/relationships/slideLayout" Target="../slideLayouts/slideLayout479.xml"/><Relationship Id="rId391" Type="http://schemas.openxmlformats.org/officeDocument/2006/relationships/slideLayout" Target="../slideLayouts/slideLayout686.xml"/><Relationship Id="rId405" Type="http://schemas.openxmlformats.org/officeDocument/2006/relationships/slideLayout" Target="../slideLayouts/slideLayout700.xml"/><Relationship Id="rId447" Type="http://schemas.openxmlformats.org/officeDocument/2006/relationships/slideLayout" Target="../slideLayouts/slideLayout742.xml"/><Relationship Id="rId612" Type="http://schemas.openxmlformats.org/officeDocument/2006/relationships/slideLayout" Target="../slideLayouts/slideLayout907.xml"/><Relationship Id="rId251" Type="http://schemas.openxmlformats.org/officeDocument/2006/relationships/slideLayout" Target="../slideLayouts/slideLayout546.xml"/><Relationship Id="rId489" Type="http://schemas.openxmlformats.org/officeDocument/2006/relationships/slideLayout" Target="../slideLayouts/slideLayout784.xml"/><Relationship Id="rId654" Type="http://schemas.openxmlformats.org/officeDocument/2006/relationships/slideLayout" Target="../slideLayouts/slideLayout949.xml"/><Relationship Id="rId696" Type="http://schemas.openxmlformats.org/officeDocument/2006/relationships/slideLayout" Target="../slideLayouts/slideLayout991.xml"/><Relationship Id="rId46" Type="http://schemas.openxmlformats.org/officeDocument/2006/relationships/slideLayout" Target="../slideLayouts/slideLayout341.xml"/><Relationship Id="rId293" Type="http://schemas.openxmlformats.org/officeDocument/2006/relationships/slideLayout" Target="../slideLayouts/slideLayout588.xml"/><Relationship Id="rId307" Type="http://schemas.openxmlformats.org/officeDocument/2006/relationships/slideLayout" Target="../slideLayouts/slideLayout602.xml"/><Relationship Id="rId349" Type="http://schemas.openxmlformats.org/officeDocument/2006/relationships/slideLayout" Target="../slideLayouts/slideLayout644.xml"/><Relationship Id="rId514" Type="http://schemas.openxmlformats.org/officeDocument/2006/relationships/slideLayout" Target="../slideLayouts/slideLayout809.xml"/><Relationship Id="rId556" Type="http://schemas.openxmlformats.org/officeDocument/2006/relationships/slideLayout" Target="../slideLayouts/slideLayout851.xml"/><Relationship Id="rId88" Type="http://schemas.openxmlformats.org/officeDocument/2006/relationships/slideLayout" Target="../slideLayouts/slideLayout383.xml"/><Relationship Id="rId111" Type="http://schemas.openxmlformats.org/officeDocument/2006/relationships/slideLayout" Target="../slideLayouts/slideLayout406.xml"/><Relationship Id="rId153" Type="http://schemas.openxmlformats.org/officeDocument/2006/relationships/slideLayout" Target="../slideLayouts/slideLayout448.xml"/><Relationship Id="rId195" Type="http://schemas.openxmlformats.org/officeDocument/2006/relationships/slideLayout" Target="../slideLayouts/slideLayout490.xml"/><Relationship Id="rId209" Type="http://schemas.openxmlformats.org/officeDocument/2006/relationships/slideLayout" Target="../slideLayouts/slideLayout504.xml"/><Relationship Id="rId360" Type="http://schemas.openxmlformats.org/officeDocument/2006/relationships/slideLayout" Target="../slideLayouts/slideLayout655.xml"/><Relationship Id="rId416" Type="http://schemas.openxmlformats.org/officeDocument/2006/relationships/slideLayout" Target="../slideLayouts/slideLayout711.xml"/><Relationship Id="rId598" Type="http://schemas.openxmlformats.org/officeDocument/2006/relationships/slideLayout" Target="../slideLayouts/slideLayout893.xml"/><Relationship Id="rId220" Type="http://schemas.openxmlformats.org/officeDocument/2006/relationships/slideLayout" Target="../slideLayouts/slideLayout515.xml"/><Relationship Id="rId458" Type="http://schemas.openxmlformats.org/officeDocument/2006/relationships/slideLayout" Target="../slideLayouts/slideLayout753.xml"/><Relationship Id="rId623" Type="http://schemas.openxmlformats.org/officeDocument/2006/relationships/slideLayout" Target="../slideLayouts/slideLayout918.xml"/><Relationship Id="rId665" Type="http://schemas.openxmlformats.org/officeDocument/2006/relationships/slideLayout" Target="../slideLayouts/slideLayout960.xml"/><Relationship Id="rId15" Type="http://schemas.openxmlformats.org/officeDocument/2006/relationships/slideLayout" Target="../slideLayouts/slideLayout310.xml"/><Relationship Id="rId57" Type="http://schemas.openxmlformats.org/officeDocument/2006/relationships/slideLayout" Target="../slideLayouts/slideLayout352.xml"/><Relationship Id="rId262" Type="http://schemas.openxmlformats.org/officeDocument/2006/relationships/slideLayout" Target="../slideLayouts/slideLayout557.xml"/><Relationship Id="rId318" Type="http://schemas.openxmlformats.org/officeDocument/2006/relationships/slideLayout" Target="../slideLayouts/slideLayout613.xml"/><Relationship Id="rId525" Type="http://schemas.openxmlformats.org/officeDocument/2006/relationships/slideLayout" Target="../slideLayouts/slideLayout820.xml"/><Relationship Id="rId567" Type="http://schemas.openxmlformats.org/officeDocument/2006/relationships/slideLayout" Target="../slideLayouts/slideLayout862.xml"/><Relationship Id="rId99" Type="http://schemas.openxmlformats.org/officeDocument/2006/relationships/slideLayout" Target="../slideLayouts/slideLayout394.xml"/><Relationship Id="rId122" Type="http://schemas.openxmlformats.org/officeDocument/2006/relationships/slideLayout" Target="../slideLayouts/slideLayout417.xml"/><Relationship Id="rId164" Type="http://schemas.openxmlformats.org/officeDocument/2006/relationships/slideLayout" Target="../slideLayouts/slideLayout459.xml"/><Relationship Id="rId371" Type="http://schemas.openxmlformats.org/officeDocument/2006/relationships/slideLayout" Target="../slideLayouts/slideLayout666.xml"/><Relationship Id="rId427" Type="http://schemas.openxmlformats.org/officeDocument/2006/relationships/slideLayout" Target="../slideLayouts/slideLayout722.xml"/><Relationship Id="rId469" Type="http://schemas.openxmlformats.org/officeDocument/2006/relationships/slideLayout" Target="../slideLayouts/slideLayout764.xml"/><Relationship Id="rId634" Type="http://schemas.openxmlformats.org/officeDocument/2006/relationships/slideLayout" Target="../slideLayouts/slideLayout929.xml"/><Relationship Id="rId676" Type="http://schemas.openxmlformats.org/officeDocument/2006/relationships/slideLayout" Target="../slideLayouts/slideLayout971.xml"/><Relationship Id="rId26" Type="http://schemas.openxmlformats.org/officeDocument/2006/relationships/slideLayout" Target="../slideLayouts/slideLayout321.xml"/><Relationship Id="rId231" Type="http://schemas.openxmlformats.org/officeDocument/2006/relationships/slideLayout" Target="../slideLayouts/slideLayout526.xml"/><Relationship Id="rId273" Type="http://schemas.openxmlformats.org/officeDocument/2006/relationships/slideLayout" Target="../slideLayouts/slideLayout568.xml"/><Relationship Id="rId329" Type="http://schemas.openxmlformats.org/officeDocument/2006/relationships/slideLayout" Target="../slideLayouts/slideLayout624.xml"/><Relationship Id="rId480" Type="http://schemas.openxmlformats.org/officeDocument/2006/relationships/slideLayout" Target="../slideLayouts/slideLayout775.xml"/><Relationship Id="rId536" Type="http://schemas.openxmlformats.org/officeDocument/2006/relationships/slideLayout" Target="../slideLayouts/slideLayout831.xml"/><Relationship Id="rId701" Type="http://schemas.openxmlformats.org/officeDocument/2006/relationships/image" Target="../media/image4.png"/><Relationship Id="rId68" Type="http://schemas.openxmlformats.org/officeDocument/2006/relationships/slideLayout" Target="../slideLayouts/slideLayout363.xml"/><Relationship Id="rId133" Type="http://schemas.openxmlformats.org/officeDocument/2006/relationships/slideLayout" Target="../slideLayouts/slideLayout428.xml"/><Relationship Id="rId175" Type="http://schemas.openxmlformats.org/officeDocument/2006/relationships/slideLayout" Target="../slideLayouts/slideLayout470.xml"/><Relationship Id="rId340" Type="http://schemas.openxmlformats.org/officeDocument/2006/relationships/slideLayout" Target="../slideLayouts/slideLayout635.xml"/><Relationship Id="rId578" Type="http://schemas.openxmlformats.org/officeDocument/2006/relationships/slideLayout" Target="../slideLayouts/slideLayout873.xml"/><Relationship Id="rId200" Type="http://schemas.openxmlformats.org/officeDocument/2006/relationships/slideLayout" Target="../slideLayouts/slideLayout495.xml"/><Relationship Id="rId382" Type="http://schemas.openxmlformats.org/officeDocument/2006/relationships/slideLayout" Target="../slideLayouts/slideLayout677.xml"/><Relationship Id="rId438" Type="http://schemas.openxmlformats.org/officeDocument/2006/relationships/slideLayout" Target="../slideLayouts/slideLayout733.xml"/><Relationship Id="rId603" Type="http://schemas.openxmlformats.org/officeDocument/2006/relationships/slideLayout" Target="../slideLayouts/slideLayout898.xml"/><Relationship Id="rId645" Type="http://schemas.openxmlformats.org/officeDocument/2006/relationships/slideLayout" Target="../slideLayouts/slideLayout940.xml"/><Relationship Id="rId687" Type="http://schemas.openxmlformats.org/officeDocument/2006/relationships/slideLayout" Target="../slideLayouts/slideLayout982.xml"/><Relationship Id="rId242" Type="http://schemas.openxmlformats.org/officeDocument/2006/relationships/slideLayout" Target="../slideLayouts/slideLayout537.xml"/><Relationship Id="rId284" Type="http://schemas.openxmlformats.org/officeDocument/2006/relationships/slideLayout" Target="../slideLayouts/slideLayout579.xml"/><Relationship Id="rId491" Type="http://schemas.openxmlformats.org/officeDocument/2006/relationships/slideLayout" Target="../slideLayouts/slideLayout786.xml"/><Relationship Id="rId505" Type="http://schemas.openxmlformats.org/officeDocument/2006/relationships/slideLayout" Target="../slideLayouts/slideLayout800.xml"/><Relationship Id="rId37" Type="http://schemas.openxmlformats.org/officeDocument/2006/relationships/slideLayout" Target="../slideLayouts/slideLayout332.xml"/><Relationship Id="rId79" Type="http://schemas.openxmlformats.org/officeDocument/2006/relationships/slideLayout" Target="../slideLayouts/slideLayout374.xml"/><Relationship Id="rId102" Type="http://schemas.openxmlformats.org/officeDocument/2006/relationships/slideLayout" Target="../slideLayouts/slideLayout397.xml"/><Relationship Id="rId144" Type="http://schemas.openxmlformats.org/officeDocument/2006/relationships/slideLayout" Target="../slideLayouts/slideLayout439.xml"/><Relationship Id="rId547" Type="http://schemas.openxmlformats.org/officeDocument/2006/relationships/slideLayout" Target="../slideLayouts/slideLayout842.xml"/><Relationship Id="rId589" Type="http://schemas.openxmlformats.org/officeDocument/2006/relationships/slideLayout" Target="../slideLayouts/slideLayout884.xml"/><Relationship Id="rId90" Type="http://schemas.openxmlformats.org/officeDocument/2006/relationships/slideLayout" Target="../slideLayouts/slideLayout385.xml"/><Relationship Id="rId186" Type="http://schemas.openxmlformats.org/officeDocument/2006/relationships/slideLayout" Target="../slideLayouts/slideLayout481.xml"/><Relationship Id="rId351" Type="http://schemas.openxmlformats.org/officeDocument/2006/relationships/slideLayout" Target="../slideLayouts/slideLayout646.xml"/><Relationship Id="rId393" Type="http://schemas.openxmlformats.org/officeDocument/2006/relationships/slideLayout" Target="../slideLayouts/slideLayout688.xml"/><Relationship Id="rId407" Type="http://schemas.openxmlformats.org/officeDocument/2006/relationships/slideLayout" Target="../slideLayouts/slideLayout702.xml"/><Relationship Id="rId449" Type="http://schemas.openxmlformats.org/officeDocument/2006/relationships/slideLayout" Target="../slideLayouts/slideLayout744.xml"/><Relationship Id="rId614" Type="http://schemas.openxmlformats.org/officeDocument/2006/relationships/slideLayout" Target="../slideLayouts/slideLayout909.xml"/><Relationship Id="rId656" Type="http://schemas.openxmlformats.org/officeDocument/2006/relationships/slideLayout" Target="../slideLayouts/slideLayout951.xml"/><Relationship Id="rId211" Type="http://schemas.openxmlformats.org/officeDocument/2006/relationships/slideLayout" Target="../slideLayouts/slideLayout506.xml"/><Relationship Id="rId253" Type="http://schemas.openxmlformats.org/officeDocument/2006/relationships/slideLayout" Target="../slideLayouts/slideLayout548.xml"/><Relationship Id="rId295" Type="http://schemas.openxmlformats.org/officeDocument/2006/relationships/slideLayout" Target="../slideLayouts/slideLayout590.xml"/><Relationship Id="rId309" Type="http://schemas.openxmlformats.org/officeDocument/2006/relationships/slideLayout" Target="../slideLayouts/slideLayout604.xml"/><Relationship Id="rId460" Type="http://schemas.openxmlformats.org/officeDocument/2006/relationships/slideLayout" Target="../slideLayouts/slideLayout755.xml"/><Relationship Id="rId516" Type="http://schemas.openxmlformats.org/officeDocument/2006/relationships/slideLayout" Target="../slideLayouts/slideLayout811.xml"/><Relationship Id="rId698" Type="http://schemas.openxmlformats.org/officeDocument/2006/relationships/image" Target="../media/image1.jpeg"/><Relationship Id="rId48" Type="http://schemas.openxmlformats.org/officeDocument/2006/relationships/slideLayout" Target="../slideLayouts/slideLayout343.xml"/><Relationship Id="rId113" Type="http://schemas.openxmlformats.org/officeDocument/2006/relationships/slideLayout" Target="../slideLayouts/slideLayout408.xml"/><Relationship Id="rId320" Type="http://schemas.openxmlformats.org/officeDocument/2006/relationships/slideLayout" Target="../slideLayouts/slideLayout615.xml"/><Relationship Id="rId558" Type="http://schemas.openxmlformats.org/officeDocument/2006/relationships/slideLayout" Target="../slideLayouts/slideLayout853.xml"/><Relationship Id="rId155" Type="http://schemas.openxmlformats.org/officeDocument/2006/relationships/slideLayout" Target="../slideLayouts/slideLayout450.xml"/><Relationship Id="rId197" Type="http://schemas.openxmlformats.org/officeDocument/2006/relationships/slideLayout" Target="../slideLayouts/slideLayout492.xml"/><Relationship Id="rId362" Type="http://schemas.openxmlformats.org/officeDocument/2006/relationships/slideLayout" Target="../slideLayouts/slideLayout657.xml"/><Relationship Id="rId418" Type="http://schemas.openxmlformats.org/officeDocument/2006/relationships/slideLayout" Target="../slideLayouts/slideLayout713.xml"/><Relationship Id="rId625" Type="http://schemas.openxmlformats.org/officeDocument/2006/relationships/slideLayout" Target="../slideLayouts/slideLayout920.xml"/><Relationship Id="rId222" Type="http://schemas.openxmlformats.org/officeDocument/2006/relationships/slideLayout" Target="../slideLayouts/slideLayout517.xml"/><Relationship Id="rId264" Type="http://schemas.openxmlformats.org/officeDocument/2006/relationships/slideLayout" Target="../slideLayouts/slideLayout559.xml"/><Relationship Id="rId471" Type="http://schemas.openxmlformats.org/officeDocument/2006/relationships/slideLayout" Target="../slideLayouts/slideLayout766.xml"/><Relationship Id="rId667" Type="http://schemas.openxmlformats.org/officeDocument/2006/relationships/slideLayout" Target="../slideLayouts/slideLayout962.xml"/><Relationship Id="rId17" Type="http://schemas.openxmlformats.org/officeDocument/2006/relationships/slideLayout" Target="../slideLayouts/slideLayout312.xml"/><Relationship Id="rId59" Type="http://schemas.openxmlformats.org/officeDocument/2006/relationships/slideLayout" Target="../slideLayouts/slideLayout354.xml"/><Relationship Id="rId124" Type="http://schemas.openxmlformats.org/officeDocument/2006/relationships/slideLayout" Target="../slideLayouts/slideLayout419.xml"/><Relationship Id="rId527" Type="http://schemas.openxmlformats.org/officeDocument/2006/relationships/slideLayout" Target="../slideLayouts/slideLayout822.xml"/><Relationship Id="rId569" Type="http://schemas.openxmlformats.org/officeDocument/2006/relationships/slideLayout" Target="../slideLayouts/slideLayout864.xml"/><Relationship Id="rId70" Type="http://schemas.openxmlformats.org/officeDocument/2006/relationships/slideLayout" Target="../slideLayouts/slideLayout365.xml"/><Relationship Id="rId166" Type="http://schemas.openxmlformats.org/officeDocument/2006/relationships/slideLayout" Target="../slideLayouts/slideLayout461.xml"/><Relationship Id="rId331" Type="http://schemas.openxmlformats.org/officeDocument/2006/relationships/slideLayout" Target="../slideLayouts/slideLayout626.xml"/><Relationship Id="rId373" Type="http://schemas.openxmlformats.org/officeDocument/2006/relationships/slideLayout" Target="../slideLayouts/slideLayout668.xml"/><Relationship Id="rId429" Type="http://schemas.openxmlformats.org/officeDocument/2006/relationships/slideLayout" Target="../slideLayouts/slideLayout724.xml"/><Relationship Id="rId580" Type="http://schemas.openxmlformats.org/officeDocument/2006/relationships/slideLayout" Target="../slideLayouts/slideLayout875.xml"/><Relationship Id="rId636" Type="http://schemas.openxmlformats.org/officeDocument/2006/relationships/slideLayout" Target="../slideLayouts/slideLayout931.xml"/><Relationship Id="rId1" Type="http://schemas.openxmlformats.org/officeDocument/2006/relationships/slideLayout" Target="../slideLayouts/slideLayout296.xml"/><Relationship Id="rId233" Type="http://schemas.openxmlformats.org/officeDocument/2006/relationships/slideLayout" Target="../slideLayouts/slideLayout528.xml"/><Relationship Id="rId440" Type="http://schemas.openxmlformats.org/officeDocument/2006/relationships/slideLayout" Target="../slideLayouts/slideLayout735.xml"/><Relationship Id="rId678" Type="http://schemas.openxmlformats.org/officeDocument/2006/relationships/slideLayout" Target="../slideLayouts/slideLayout973.xml"/><Relationship Id="rId28" Type="http://schemas.openxmlformats.org/officeDocument/2006/relationships/slideLayout" Target="../slideLayouts/slideLayout323.xml"/><Relationship Id="rId275" Type="http://schemas.openxmlformats.org/officeDocument/2006/relationships/slideLayout" Target="../slideLayouts/slideLayout570.xml"/><Relationship Id="rId300" Type="http://schemas.openxmlformats.org/officeDocument/2006/relationships/slideLayout" Target="../slideLayouts/slideLayout595.xml"/><Relationship Id="rId482" Type="http://schemas.openxmlformats.org/officeDocument/2006/relationships/slideLayout" Target="../slideLayouts/slideLayout777.xml"/><Relationship Id="rId538" Type="http://schemas.openxmlformats.org/officeDocument/2006/relationships/slideLayout" Target="../slideLayouts/slideLayout833.xml"/><Relationship Id="rId81" Type="http://schemas.openxmlformats.org/officeDocument/2006/relationships/slideLayout" Target="../slideLayouts/slideLayout376.xml"/><Relationship Id="rId135" Type="http://schemas.openxmlformats.org/officeDocument/2006/relationships/slideLayout" Target="../slideLayouts/slideLayout430.xml"/><Relationship Id="rId177" Type="http://schemas.openxmlformats.org/officeDocument/2006/relationships/slideLayout" Target="../slideLayouts/slideLayout472.xml"/><Relationship Id="rId342" Type="http://schemas.openxmlformats.org/officeDocument/2006/relationships/slideLayout" Target="../slideLayouts/slideLayout637.xml"/><Relationship Id="rId384" Type="http://schemas.openxmlformats.org/officeDocument/2006/relationships/slideLayout" Target="../slideLayouts/slideLayout679.xml"/><Relationship Id="rId591" Type="http://schemas.openxmlformats.org/officeDocument/2006/relationships/slideLayout" Target="../slideLayouts/slideLayout886.xml"/><Relationship Id="rId605" Type="http://schemas.openxmlformats.org/officeDocument/2006/relationships/slideLayout" Target="../slideLayouts/slideLayout900.xml"/><Relationship Id="rId202" Type="http://schemas.openxmlformats.org/officeDocument/2006/relationships/slideLayout" Target="../slideLayouts/slideLayout497.xml"/><Relationship Id="rId244" Type="http://schemas.openxmlformats.org/officeDocument/2006/relationships/slideLayout" Target="../slideLayouts/slideLayout539.xml"/><Relationship Id="rId647" Type="http://schemas.openxmlformats.org/officeDocument/2006/relationships/slideLayout" Target="../slideLayouts/slideLayout942.xml"/><Relationship Id="rId689" Type="http://schemas.openxmlformats.org/officeDocument/2006/relationships/slideLayout" Target="../slideLayouts/slideLayout984.xml"/><Relationship Id="rId39" Type="http://schemas.openxmlformats.org/officeDocument/2006/relationships/slideLayout" Target="../slideLayouts/slideLayout334.xml"/><Relationship Id="rId286" Type="http://schemas.openxmlformats.org/officeDocument/2006/relationships/slideLayout" Target="../slideLayouts/slideLayout581.xml"/><Relationship Id="rId451" Type="http://schemas.openxmlformats.org/officeDocument/2006/relationships/slideLayout" Target="../slideLayouts/slideLayout746.xml"/><Relationship Id="rId493" Type="http://schemas.openxmlformats.org/officeDocument/2006/relationships/slideLayout" Target="../slideLayouts/slideLayout788.xml"/><Relationship Id="rId507" Type="http://schemas.openxmlformats.org/officeDocument/2006/relationships/slideLayout" Target="../slideLayouts/slideLayout802.xml"/><Relationship Id="rId549" Type="http://schemas.openxmlformats.org/officeDocument/2006/relationships/slideLayout" Target="../slideLayouts/slideLayout844.xml"/><Relationship Id="rId50" Type="http://schemas.openxmlformats.org/officeDocument/2006/relationships/slideLayout" Target="../slideLayouts/slideLayout345.xml"/><Relationship Id="rId104" Type="http://schemas.openxmlformats.org/officeDocument/2006/relationships/slideLayout" Target="../slideLayouts/slideLayout399.xml"/><Relationship Id="rId146" Type="http://schemas.openxmlformats.org/officeDocument/2006/relationships/slideLayout" Target="../slideLayouts/slideLayout441.xml"/><Relationship Id="rId188" Type="http://schemas.openxmlformats.org/officeDocument/2006/relationships/slideLayout" Target="../slideLayouts/slideLayout483.xml"/><Relationship Id="rId311" Type="http://schemas.openxmlformats.org/officeDocument/2006/relationships/slideLayout" Target="../slideLayouts/slideLayout606.xml"/><Relationship Id="rId353" Type="http://schemas.openxmlformats.org/officeDocument/2006/relationships/slideLayout" Target="../slideLayouts/slideLayout648.xml"/><Relationship Id="rId395" Type="http://schemas.openxmlformats.org/officeDocument/2006/relationships/slideLayout" Target="../slideLayouts/slideLayout690.xml"/><Relationship Id="rId409" Type="http://schemas.openxmlformats.org/officeDocument/2006/relationships/slideLayout" Target="../slideLayouts/slideLayout704.xml"/><Relationship Id="rId560" Type="http://schemas.openxmlformats.org/officeDocument/2006/relationships/slideLayout" Target="../slideLayouts/slideLayout855.xml"/><Relationship Id="rId92" Type="http://schemas.openxmlformats.org/officeDocument/2006/relationships/slideLayout" Target="../slideLayouts/slideLayout387.xml"/><Relationship Id="rId213" Type="http://schemas.openxmlformats.org/officeDocument/2006/relationships/slideLayout" Target="../slideLayouts/slideLayout508.xml"/><Relationship Id="rId420" Type="http://schemas.openxmlformats.org/officeDocument/2006/relationships/slideLayout" Target="../slideLayouts/slideLayout715.xml"/><Relationship Id="rId616" Type="http://schemas.openxmlformats.org/officeDocument/2006/relationships/slideLayout" Target="../slideLayouts/slideLayout911.xml"/><Relationship Id="rId658" Type="http://schemas.openxmlformats.org/officeDocument/2006/relationships/slideLayout" Target="../slideLayouts/slideLayout953.xml"/><Relationship Id="rId255" Type="http://schemas.openxmlformats.org/officeDocument/2006/relationships/slideLayout" Target="../slideLayouts/slideLayout550.xml"/><Relationship Id="rId297" Type="http://schemas.openxmlformats.org/officeDocument/2006/relationships/slideLayout" Target="../slideLayouts/slideLayout592.xml"/><Relationship Id="rId462" Type="http://schemas.openxmlformats.org/officeDocument/2006/relationships/slideLayout" Target="../slideLayouts/slideLayout757.xml"/><Relationship Id="rId518" Type="http://schemas.openxmlformats.org/officeDocument/2006/relationships/slideLayout" Target="../slideLayouts/slideLayout813.xml"/><Relationship Id="rId115" Type="http://schemas.openxmlformats.org/officeDocument/2006/relationships/slideLayout" Target="../slideLayouts/slideLayout410.xml"/><Relationship Id="rId157" Type="http://schemas.openxmlformats.org/officeDocument/2006/relationships/slideLayout" Target="../slideLayouts/slideLayout452.xml"/><Relationship Id="rId322" Type="http://schemas.openxmlformats.org/officeDocument/2006/relationships/slideLayout" Target="../slideLayouts/slideLayout617.xml"/><Relationship Id="rId364" Type="http://schemas.openxmlformats.org/officeDocument/2006/relationships/slideLayout" Target="../slideLayouts/slideLayout659.xml"/><Relationship Id="rId61" Type="http://schemas.openxmlformats.org/officeDocument/2006/relationships/slideLayout" Target="../slideLayouts/slideLayout356.xml"/><Relationship Id="rId199" Type="http://schemas.openxmlformats.org/officeDocument/2006/relationships/slideLayout" Target="../slideLayouts/slideLayout494.xml"/><Relationship Id="rId571" Type="http://schemas.openxmlformats.org/officeDocument/2006/relationships/slideLayout" Target="../slideLayouts/slideLayout866.xml"/><Relationship Id="rId627" Type="http://schemas.openxmlformats.org/officeDocument/2006/relationships/slideLayout" Target="../slideLayouts/slideLayout922.xml"/><Relationship Id="rId669" Type="http://schemas.openxmlformats.org/officeDocument/2006/relationships/slideLayout" Target="../slideLayouts/slideLayout964.xml"/><Relationship Id="rId19" Type="http://schemas.openxmlformats.org/officeDocument/2006/relationships/slideLayout" Target="../slideLayouts/slideLayout314.xml"/><Relationship Id="rId224" Type="http://schemas.openxmlformats.org/officeDocument/2006/relationships/slideLayout" Target="../slideLayouts/slideLayout519.xml"/><Relationship Id="rId266" Type="http://schemas.openxmlformats.org/officeDocument/2006/relationships/slideLayout" Target="../slideLayouts/slideLayout561.xml"/><Relationship Id="rId431" Type="http://schemas.openxmlformats.org/officeDocument/2006/relationships/slideLayout" Target="../slideLayouts/slideLayout726.xml"/><Relationship Id="rId473" Type="http://schemas.openxmlformats.org/officeDocument/2006/relationships/slideLayout" Target="../slideLayouts/slideLayout768.xml"/><Relationship Id="rId529" Type="http://schemas.openxmlformats.org/officeDocument/2006/relationships/slideLayout" Target="../slideLayouts/slideLayout824.xml"/><Relationship Id="rId680" Type="http://schemas.openxmlformats.org/officeDocument/2006/relationships/slideLayout" Target="../slideLayouts/slideLayout975.xml"/><Relationship Id="rId30" Type="http://schemas.openxmlformats.org/officeDocument/2006/relationships/slideLayout" Target="../slideLayouts/slideLayout325.xml"/><Relationship Id="rId126" Type="http://schemas.openxmlformats.org/officeDocument/2006/relationships/slideLayout" Target="../slideLayouts/slideLayout421.xml"/><Relationship Id="rId168" Type="http://schemas.openxmlformats.org/officeDocument/2006/relationships/slideLayout" Target="../slideLayouts/slideLayout463.xml"/><Relationship Id="rId333" Type="http://schemas.openxmlformats.org/officeDocument/2006/relationships/slideLayout" Target="../slideLayouts/slideLayout628.xml"/><Relationship Id="rId540" Type="http://schemas.openxmlformats.org/officeDocument/2006/relationships/slideLayout" Target="../slideLayouts/slideLayout835.xml"/><Relationship Id="rId72" Type="http://schemas.openxmlformats.org/officeDocument/2006/relationships/slideLayout" Target="../slideLayouts/slideLayout367.xml"/><Relationship Id="rId375" Type="http://schemas.openxmlformats.org/officeDocument/2006/relationships/slideLayout" Target="../slideLayouts/slideLayout670.xml"/><Relationship Id="rId582" Type="http://schemas.openxmlformats.org/officeDocument/2006/relationships/slideLayout" Target="../slideLayouts/slideLayout877.xml"/><Relationship Id="rId638" Type="http://schemas.openxmlformats.org/officeDocument/2006/relationships/slideLayout" Target="../slideLayouts/slideLayout933.xml"/><Relationship Id="rId3" Type="http://schemas.openxmlformats.org/officeDocument/2006/relationships/slideLayout" Target="../slideLayouts/slideLayout298.xml"/><Relationship Id="rId235" Type="http://schemas.openxmlformats.org/officeDocument/2006/relationships/slideLayout" Target="../slideLayouts/slideLayout530.xml"/><Relationship Id="rId277" Type="http://schemas.openxmlformats.org/officeDocument/2006/relationships/slideLayout" Target="../slideLayouts/slideLayout572.xml"/><Relationship Id="rId400" Type="http://schemas.openxmlformats.org/officeDocument/2006/relationships/slideLayout" Target="../slideLayouts/slideLayout695.xml"/><Relationship Id="rId442" Type="http://schemas.openxmlformats.org/officeDocument/2006/relationships/slideLayout" Target="../slideLayouts/slideLayout737.xml"/><Relationship Id="rId484" Type="http://schemas.openxmlformats.org/officeDocument/2006/relationships/slideLayout" Target="../slideLayouts/slideLayout779.xml"/><Relationship Id="rId137" Type="http://schemas.openxmlformats.org/officeDocument/2006/relationships/slideLayout" Target="../slideLayouts/slideLayout432.xml"/><Relationship Id="rId302" Type="http://schemas.openxmlformats.org/officeDocument/2006/relationships/slideLayout" Target="../slideLayouts/slideLayout597.xml"/><Relationship Id="rId344" Type="http://schemas.openxmlformats.org/officeDocument/2006/relationships/slideLayout" Target="../slideLayouts/slideLayout639.xml"/><Relationship Id="rId691" Type="http://schemas.openxmlformats.org/officeDocument/2006/relationships/slideLayout" Target="../slideLayouts/slideLayout986.xml"/><Relationship Id="rId41" Type="http://schemas.openxmlformats.org/officeDocument/2006/relationships/slideLayout" Target="../slideLayouts/slideLayout336.xml"/><Relationship Id="rId83" Type="http://schemas.openxmlformats.org/officeDocument/2006/relationships/slideLayout" Target="../slideLayouts/slideLayout378.xml"/><Relationship Id="rId179" Type="http://schemas.openxmlformats.org/officeDocument/2006/relationships/slideLayout" Target="../slideLayouts/slideLayout474.xml"/><Relationship Id="rId386" Type="http://schemas.openxmlformats.org/officeDocument/2006/relationships/slideLayout" Target="../slideLayouts/slideLayout681.xml"/><Relationship Id="rId551" Type="http://schemas.openxmlformats.org/officeDocument/2006/relationships/slideLayout" Target="../slideLayouts/slideLayout846.xml"/><Relationship Id="rId593" Type="http://schemas.openxmlformats.org/officeDocument/2006/relationships/slideLayout" Target="../slideLayouts/slideLayout888.xml"/><Relationship Id="rId607" Type="http://schemas.openxmlformats.org/officeDocument/2006/relationships/slideLayout" Target="../slideLayouts/slideLayout902.xml"/><Relationship Id="rId649" Type="http://schemas.openxmlformats.org/officeDocument/2006/relationships/slideLayout" Target="../slideLayouts/slideLayout944.xml"/><Relationship Id="rId190" Type="http://schemas.openxmlformats.org/officeDocument/2006/relationships/slideLayout" Target="../slideLayouts/slideLayout485.xml"/><Relationship Id="rId204" Type="http://schemas.openxmlformats.org/officeDocument/2006/relationships/slideLayout" Target="../slideLayouts/slideLayout499.xml"/><Relationship Id="rId246" Type="http://schemas.openxmlformats.org/officeDocument/2006/relationships/slideLayout" Target="../slideLayouts/slideLayout541.xml"/><Relationship Id="rId288" Type="http://schemas.openxmlformats.org/officeDocument/2006/relationships/slideLayout" Target="../slideLayouts/slideLayout583.xml"/><Relationship Id="rId411" Type="http://schemas.openxmlformats.org/officeDocument/2006/relationships/slideLayout" Target="../slideLayouts/slideLayout706.xml"/><Relationship Id="rId453" Type="http://schemas.openxmlformats.org/officeDocument/2006/relationships/slideLayout" Target="../slideLayouts/slideLayout748.xml"/><Relationship Id="rId509" Type="http://schemas.openxmlformats.org/officeDocument/2006/relationships/slideLayout" Target="../slideLayouts/slideLayout804.xml"/><Relationship Id="rId660" Type="http://schemas.openxmlformats.org/officeDocument/2006/relationships/slideLayout" Target="../slideLayouts/slideLayout955.xml"/><Relationship Id="rId106" Type="http://schemas.openxmlformats.org/officeDocument/2006/relationships/slideLayout" Target="../slideLayouts/slideLayout401.xml"/><Relationship Id="rId313" Type="http://schemas.openxmlformats.org/officeDocument/2006/relationships/slideLayout" Target="../slideLayouts/slideLayout608.xml"/><Relationship Id="rId495" Type="http://schemas.openxmlformats.org/officeDocument/2006/relationships/slideLayout" Target="../slideLayouts/slideLayout790.xml"/><Relationship Id="rId10" Type="http://schemas.openxmlformats.org/officeDocument/2006/relationships/slideLayout" Target="../slideLayouts/slideLayout305.xml"/><Relationship Id="rId52" Type="http://schemas.openxmlformats.org/officeDocument/2006/relationships/slideLayout" Target="../slideLayouts/slideLayout347.xml"/><Relationship Id="rId94" Type="http://schemas.openxmlformats.org/officeDocument/2006/relationships/slideLayout" Target="../slideLayouts/slideLayout389.xml"/><Relationship Id="rId148" Type="http://schemas.openxmlformats.org/officeDocument/2006/relationships/slideLayout" Target="../slideLayouts/slideLayout443.xml"/><Relationship Id="rId355" Type="http://schemas.openxmlformats.org/officeDocument/2006/relationships/slideLayout" Target="../slideLayouts/slideLayout650.xml"/><Relationship Id="rId397" Type="http://schemas.openxmlformats.org/officeDocument/2006/relationships/slideLayout" Target="../slideLayouts/slideLayout692.xml"/><Relationship Id="rId520" Type="http://schemas.openxmlformats.org/officeDocument/2006/relationships/slideLayout" Target="../slideLayouts/slideLayout815.xml"/><Relationship Id="rId562" Type="http://schemas.openxmlformats.org/officeDocument/2006/relationships/slideLayout" Target="../slideLayouts/slideLayout857.xml"/><Relationship Id="rId618" Type="http://schemas.openxmlformats.org/officeDocument/2006/relationships/slideLayout" Target="../slideLayouts/slideLayout913.xml"/><Relationship Id="rId215" Type="http://schemas.openxmlformats.org/officeDocument/2006/relationships/slideLayout" Target="../slideLayouts/slideLayout510.xml"/><Relationship Id="rId257" Type="http://schemas.openxmlformats.org/officeDocument/2006/relationships/slideLayout" Target="../slideLayouts/slideLayout552.xml"/><Relationship Id="rId422" Type="http://schemas.openxmlformats.org/officeDocument/2006/relationships/slideLayout" Target="../slideLayouts/slideLayout717.xml"/><Relationship Id="rId464" Type="http://schemas.openxmlformats.org/officeDocument/2006/relationships/slideLayout" Target="../slideLayouts/slideLayout759.xml"/><Relationship Id="rId299" Type="http://schemas.openxmlformats.org/officeDocument/2006/relationships/slideLayout" Target="../slideLayouts/slideLayout594.xml"/><Relationship Id="rId63" Type="http://schemas.openxmlformats.org/officeDocument/2006/relationships/slideLayout" Target="../slideLayouts/slideLayout358.xml"/><Relationship Id="rId159" Type="http://schemas.openxmlformats.org/officeDocument/2006/relationships/slideLayout" Target="../slideLayouts/slideLayout454.xml"/><Relationship Id="rId366" Type="http://schemas.openxmlformats.org/officeDocument/2006/relationships/slideLayout" Target="../slideLayouts/slideLayout661.xml"/><Relationship Id="rId573" Type="http://schemas.openxmlformats.org/officeDocument/2006/relationships/slideLayout" Target="../slideLayouts/slideLayout868.xml"/><Relationship Id="rId226" Type="http://schemas.openxmlformats.org/officeDocument/2006/relationships/slideLayout" Target="../slideLayouts/slideLayout521.xml"/><Relationship Id="rId433" Type="http://schemas.openxmlformats.org/officeDocument/2006/relationships/slideLayout" Target="../slideLayouts/slideLayout728.xml"/><Relationship Id="rId640" Type="http://schemas.openxmlformats.org/officeDocument/2006/relationships/slideLayout" Target="../slideLayouts/slideLayout935.xml"/><Relationship Id="rId74" Type="http://schemas.openxmlformats.org/officeDocument/2006/relationships/slideLayout" Target="../slideLayouts/slideLayout369.xml"/><Relationship Id="rId377" Type="http://schemas.openxmlformats.org/officeDocument/2006/relationships/slideLayout" Target="../slideLayouts/slideLayout672.xml"/><Relationship Id="rId500" Type="http://schemas.openxmlformats.org/officeDocument/2006/relationships/slideLayout" Target="../slideLayouts/slideLayout795.xml"/><Relationship Id="rId584" Type="http://schemas.openxmlformats.org/officeDocument/2006/relationships/slideLayout" Target="../slideLayouts/slideLayout879.xml"/><Relationship Id="rId5" Type="http://schemas.openxmlformats.org/officeDocument/2006/relationships/slideLayout" Target="../slideLayouts/slideLayout300.xml"/><Relationship Id="rId237" Type="http://schemas.openxmlformats.org/officeDocument/2006/relationships/slideLayout" Target="../slideLayouts/slideLayout532.xml"/><Relationship Id="rId444" Type="http://schemas.openxmlformats.org/officeDocument/2006/relationships/slideLayout" Target="../slideLayouts/slideLayout739.xml"/><Relationship Id="rId651" Type="http://schemas.openxmlformats.org/officeDocument/2006/relationships/slideLayout" Target="../slideLayouts/slideLayout946.xml"/><Relationship Id="rId290" Type="http://schemas.openxmlformats.org/officeDocument/2006/relationships/slideLayout" Target="../slideLayouts/slideLayout585.xml"/><Relationship Id="rId304" Type="http://schemas.openxmlformats.org/officeDocument/2006/relationships/slideLayout" Target="../slideLayouts/slideLayout599.xml"/><Relationship Id="rId388" Type="http://schemas.openxmlformats.org/officeDocument/2006/relationships/slideLayout" Target="../slideLayouts/slideLayout683.xml"/><Relationship Id="rId511" Type="http://schemas.openxmlformats.org/officeDocument/2006/relationships/slideLayout" Target="../slideLayouts/slideLayout806.xml"/><Relationship Id="rId609" Type="http://schemas.openxmlformats.org/officeDocument/2006/relationships/slideLayout" Target="../slideLayouts/slideLayout904.xml"/><Relationship Id="rId85" Type="http://schemas.openxmlformats.org/officeDocument/2006/relationships/slideLayout" Target="../slideLayouts/slideLayout380.xml"/><Relationship Id="rId150" Type="http://schemas.openxmlformats.org/officeDocument/2006/relationships/slideLayout" Target="../slideLayouts/slideLayout445.xml"/><Relationship Id="rId595" Type="http://schemas.openxmlformats.org/officeDocument/2006/relationships/slideLayout" Target="../slideLayouts/slideLayout890.xml"/><Relationship Id="rId248" Type="http://schemas.openxmlformats.org/officeDocument/2006/relationships/slideLayout" Target="../slideLayouts/slideLayout543.xml"/><Relationship Id="rId455" Type="http://schemas.openxmlformats.org/officeDocument/2006/relationships/slideLayout" Target="../slideLayouts/slideLayout750.xml"/><Relationship Id="rId662" Type="http://schemas.openxmlformats.org/officeDocument/2006/relationships/slideLayout" Target="../slideLayouts/slideLayout957.xml"/><Relationship Id="rId12" Type="http://schemas.openxmlformats.org/officeDocument/2006/relationships/slideLayout" Target="../slideLayouts/slideLayout307.xml"/><Relationship Id="rId108" Type="http://schemas.openxmlformats.org/officeDocument/2006/relationships/slideLayout" Target="../slideLayouts/slideLayout403.xml"/><Relationship Id="rId315" Type="http://schemas.openxmlformats.org/officeDocument/2006/relationships/slideLayout" Target="../slideLayouts/slideLayout610.xml"/><Relationship Id="rId522" Type="http://schemas.openxmlformats.org/officeDocument/2006/relationships/slideLayout" Target="../slideLayouts/slideLayout817.xml"/><Relationship Id="rId96" Type="http://schemas.openxmlformats.org/officeDocument/2006/relationships/slideLayout" Target="../slideLayouts/slideLayout391.xml"/><Relationship Id="rId161" Type="http://schemas.openxmlformats.org/officeDocument/2006/relationships/slideLayout" Target="../slideLayouts/slideLayout456.xml"/><Relationship Id="rId399" Type="http://schemas.openxmlformats.org/officeDocument/2006/relationships/slideLayout" Target="../slideLayouts/slideLayout694.xml"/><Relationship Id="rId259" Type="http://schemas.openxmlformats.org/officeDocument/2006/relationships/slideLayout" Target="../slideLayouts/slideLayout554.xml"/><Relationship Id="rId466" Type="http://schemas.openxmlformats.org/officeDocument/2006/relationships/slideLayout" Target="../slideLayouts/slideLayout761.xml"/><Relationship Id="rId673" Type="http://schemas.openxmlformats.org/officeDocument/2006/relationships/slideLayout" Target="../slideLayouts/slideLayout968.xml"/><Relationship Id="rId23" Type="http://schemas.openxmlformats.org/officeDocument/2006/relationships/slideLayout" Target="../slideLayouts/slideLayout318.xml"/><Relationship Id="rId119" Type="http://schemas.openxmlformats.org/officeDocument/2006/relationships/slideLayout" Target="../slideLayouts/slideLayout414.xml"/><Relationship Id="rId326" Type="http://schemas.openxmlformats.org/officeDocument/2006/relationships/slideLayout" Target="../slideLayouts/slideLayout621.xml"/><Relationship Id="rId533" Type="http://schemas.openxmlformats.org/officeDocument/2006/relationships/slideLayout" Target="../slideLayouts/slideLayout828.xml"/><Relationship Id="rId172" Type="http://schemas.openxmlformats.org/officeDocument/2006/relationships/slideLayout" Target="../slideLayouts/slideLayout467.xml"/><Relationship Id="rId477" Type="http://schemas.openxmlformats.org/officeDocument/2006/relationships/slideLayout" Target="../slideLayouts/slideLayout772.xml"/><Relationship Id="rId600" Type="http://schemas.openxmlformats.org/officeDocument/2006/relationships/slideLayout" Target="../slideLayouts/slideLayout895.xml"/><Relationship Id="rId684" Type="http://schemas.openxmlformats.org/officeDocument/2006/relationships/slideLayout" Target="../slideLayouts/slideLayout979.xml"/><Relationship Id="rId337" Type="http://schemas.openxmlformats.org/officeDocument/2006/relationships/slideLayout" Target="../slideLayouts/slideLayout632.xml"/><Relationship Id="rId34" Type="http://schemas.openxmlformats.org/officeDocument/2006/relationships/slideLayout" Target="../slideLayouts/slideLayout329.xml"/><Relationship Id="rId544" Type="http://schemas.openxmlformats.org/officeDocument/2006/relationships/slideLayout" Target="../slideLayouts/slideLayout839.xml"/><Relationship Id="rId183" Type="http://schemas.openxmlformats.org/officeDocument/2006/relationships/slideLayout" Target="../slideLayouts/slideLayout478.xml"/><Relationship Id="rId390" Type="http://schemas.openxmlformats.org/officeDocument/2006/relationships/slideLayout" Target="../slideLayouts/slideLayout685.xml"/><Relationship Id="rId404" Type="http://schemas.openxmlformats.org/officeDocument/2006/relationships/slideLayout" Target="../slideLayouts/slideLayout699.xml"/><Relationship Id="rId611" Type="http://schemas.openxmlformats.org/officeDocument/2006/relationships/slideLayout" Target="../slideLayouts/slideLayout906.xml"/><Relationship Id="rId250" Type="http://schemas.openxmlformats.org/officeDocument/2006/relationships/slideLayout" Target="../slideLayouts/slideLayout545.xml"/><Relationship Id="rId488" Type="http://schemas.openxmlformats.org/officeDocument/2006/relationships/slideLayout" Target="../slideLayouts/slideLayout783.xml"/><Relationship Id="rId695" Type="http://schemas.openxmlformats.org/officeDocument/2006/relationships/slideLayout" Target="../slideLayouts/slideLayout990.xml"/><Relationship Id="rId45" Type="http://schemas.openxmlformats.org/officeDocument/2006/relationships/slideLayout" Target="../slideLayouts/slideLayout340.xml"/><Relationship Id="rId110" Type="http://schemas.openxmlformats.org/officeDocument/2006/relationships/slideLayout" Target="../slideLayouts/slideLayout405.xml"/><Relationship Id="rId348" Type="http://schemas.openxmlformats.org/officeDocument/2006/relationships/slideLayout" Target="../slideLayouts/slideLayout643.xml"/><Relationship Id="rId555" Type="http://schemas.openxmlformats.org/officeDocument/2006/relationships/slideLayout" Target="../slideLayouts/slideLayout850.xml"/><Relationship Id="rId194" Type="http://schemas.openxmlformats.org/officeDocument/2006/relationships/slideLayout" Target="../slideLayouts/slideLayout489.xml"/><Relationship Id="rId208" Type="http://schemas.openxmlformats.org/officeDocument/2006/relationships/slideLayout" Target="../slideLayouts/slideLayout503.xml"/><Relationship Id="rId415" Type="http://schemas.openxmlformats.org/officeDocument/2006/relationships/slideLayout" Target="../slideLayouts/slideLayout710.xml"/><Relationship Id="rId622" Type="http://schemas.openxmlformats.org/officeDocument/2006/relationships/slideLayout" Target="../slideLayouts/slideLayout917.xml"/><Relationship Id="rId261" Type="http://schemas.openxmlformats.org/officeDocument/2006/relationships/slideLayout" Target="../slideLayouts/slideLayout556.xml"/><Relationship Id="rId499" Type="http://schemas.openxmlformats.org/officeDocument/2006/relationships/slideLayout" Target="../slideLayouts/slideLayout794.xml"/><Relationship Id="rId56" Type="http://schemas.openxmlformats.org/officeDocument/2006/relationships/slideLayout" Target="../slideLayouts/slideLayout351.xml"/><Relationship Id="rId359" Type="http://schemas.openxmlformats.org/officeDocument/2006/relationships/slideLayout" Target="../slideLayouts/slideLayout654.xml"/><Relationship Id="rId566" Type="http://schemas.openxmlformats.org/officeDocument/2006/relationships/slideLayout" Target="../slideLayouts/slideLayout861.xml"/><Relationship Id="rId121" Type="http://schemas.openxmlformats.org/officeDocument/2006/relationships/slideLayout" Target="../slideLayouts/slideLayout416.xml"/><Relationship Id="rId219" Type="http://schemas.openxmlformats.org/officeDocument/2006/relationships/slideLayout" Target="../slideLayouts/slideLayout514.xml"/><Relationship Id="rId426" Type="http://schemas.openxmlformats.org/officeDocument/2006/relationships/slideLayout" Target="../slideLayouts/slideLayout721.xml"/><Relationship Id="rId633" Type="http://schemas.openxmlformats.org/officeDocument/2006/relationships/slideLayout" Target="../slideLayouts/slideLayout928.xml"/><Relationship Id="rId67" Type="http://schemas.openxmlformats.org/officeDocument/2006/relationships/slideLayout" Target="../slideLayouts/slideLayout362.xml"/><Relationship Id="rId272" Type="http://schemas.openxmlformats.org/officeDocument/2006/relationships/slideLayout" Target="../slideLayouts/slideLayout567.xml"/><Relationship Id="rId577" Type="http://schemas.openxmlformats.org/officeDocument/2006/relationships/slideLayout" Target="../slideLayouts/slideLayout872.xml"/><Relationship Id="rId700" Type="http://schemas.openxmlformats.org/officeDocument/2006/relationships/image" Target="../media/image3.png"/><Relationship Id="rId132" Type="http://schemas.openxmlformats.org/officeDocument/2006/relationships/slideLayout" Target="../slideLayouts/slideLayout427.xml"/><Relationship Id="rId437" Type="http://schemas.openxmlformats.org/officeDocument/2006/relationships/slideLayout" Target="../slideLayouts/slideLayout732.xml"/><Relationship Id="rId644" Type="http://schemas.openxmlformats.org/officeDocument/2006/relationships/slideLayout" Target="../slideLayouts/slideLayout939.xml"/><Relationship Id="rId283" Type="http://schemas.openxmlformats.org/officeDocument/2006/relationships/slideLayout" Target="../slideLayouts/slideLayout578.xml"/><Relationship Id="rId490" Type="http://schemas.openxmlformats.org/officeDocument/2006/relationships/slideLayout" Target="../slideLayouts/slideLayout785.xml"/><Relationship Id="rId504" Type="http://schemas.openxmlformats.org/officeDocument/2006/relationships/slideLayout" Target="../slideLayouts/slideLayout799.xml"/><Relationship Id="rId78" Type="http://schemas.openxmlformats.org/officeDocument/2006/relationships/slideLayout" Target="../slideLayouts/slideLayout373.xml"/><Relationship Id="rId143" Type="http://schemas.openxmlformats.org/officeDocument/2006/relationships/slideLayout" Target="../slideLayouts/slideLayout438.xml"/><Relationship Id="rId350" Type="http://schemas.openxmlformats.org/officeDocument/2006/relationships/slideLayout" Target="../slideLayouts/slideLayout645.xml"/><Relationship Id="rId588" Type="http://schemas.openxmlformats.org/officeDocument/2006/relationships/slideLayout" Target="../slideLayouts/slideLayout883.xml"/><Relationship Id="rId9" Type="http://schemas.openxmlformats.org/officeDocument/2006/relationships/slideLayout" Target="../slideLayouts/slideLayout304.xml"/><Relationship Id="rId210" Type="http://schemas.openxmlformats.org/officeDocument/2006/relationships/slideLayout" Target="../slideLayouts/slideLayout505.xml"/><Relationship Id="rId448" Type="http://schemas.openxmlformats.org/officeDocument/2006/relationships/slideLayout" Target="../slideLayouts/slideLayout743.xml"/><Relationship Id="rId655" Type="http://schemas.openxmlformats.org/officeDocument/2006/relationships/slideLayout" Target="../slideLayouts/slideLayout950.xml"/><Relationship Id="rId294" Type="http://schemas.openxmlformats.org/officeDocument/2006/relationships/slideLayout" Target="../slideLayouts/slideLayout589.xml"/><Relationship Id="rId308" Type="http://schemas.openxmlformats.org/officeDocument/2006/relationships/slideLayout" Target="../slideLayouts/slideLayout603.xml"/><Relationship Id="rId515" Type="http://schemas.openxmlformats.org/officeDocument/2006/relationships/slideLayout" Target="../slideLayouts/slideLayout810.xml"/><Relationship Id="rId89" Type="http://schemas.openxmlformats.org/officeDocument/2006/relationships/slideLayout" Target="../slideLayouts/slideLayout384.xml"/><Relationship Id="rId154" Type="http://schemas.openxmlformats.org/officeDocument/2006/relationships/slideLayout" Target="../slideLayouts/slideLayout449.xml"/><Relationship Id="rId361" Type="http://schemas.openxmlformats.org/officeDocument/2006/relationships/slideLayout" Target="../slideLayouts/slideLayout656.xml"/><Relationship Id="rId599" Type="http://schemas.openxmlformats.org/officeDocument/2006/relationships/slideLayout" Target="../slideLayouts/slideLayout894.xml"/><Relationship Id="rId459" Type="http://schemas.openxmlformats.org/officeDocument/2006/relationships/slideLayout" Target="../slideLayouts/slideLayout754.xml"/><Relationship Id="rId666" Type="http://schemas.openxmlformats.org/officeDocument/2006/relationships/slideLayout" Target="../slideLayouts/slideLayout961.xml"/><Relationship Id="rId16" Type="http://schemas.openxmlformats.org/officeDocument/2006/relationships/slideLayout" Target="../slideLayouts/slideLayout311.xml"/><Relationship Id="rId221" Type="http://schemas.openxmlformats.org/officeDocument/2006/relationships/slideLayout" Target="../slideLayouts/slideLayout516.xml"/><Relationship Id="rId319" Type="http://schemas.openxmlformats.org/officeDocument/2006/relationships/slideLayout" Target="../slideLayouts/slideLayout614.xml"/><Relationship Id="rId526" Type="http://schemas.openxmlformats.org/officeDocument/2006/relationships/slideLayout" Target="../slideLayouts/slideLayout821.xml"/><Relationship Id="rId165" Type="http://schemas.openxmlformats.org/officeDocument/2006/relationships/slideLayout" Target="../slideLayouts/slideLayout460.xml"/><Relationship Id="rId372" Type="http://schemas.openxmlformats.org/officeDocument/2006/relationships/slideLayout" Target="../slideLayouts/slideLayout667.xml"/><Relationship Id="rId677" Type="http://schemas.openxmlformats.org/officeDocument/2006/relationships/slideLayout" Target="../slideLayouts/slideLayout972.xml"/><Relationship Id="rId232" Type="http://schemas.openxmlformats.org/officeDocument/2006/relationships/slideLayout" Target="../slideLayouts/slideLayout527.xml"/><Relationship Id="rId27" Type="http://schemas.openxmlformats.org/officeDocument/2006/relationships/slideLayout" Target="../slideLayouts/slideLayout322.xml"/><Relationship Id="rId537" Type="http://schemas.openxmlformats.org/officeDocument/2006/relationships/slideLayout" Target="../slideLayouts/slideLayout832.xml"/><Relationship Id="rId80" Type="http://schemas.openxmlformats.org/officeDocument/2006/relationships/slideLayout" Target="../slideLayouts/slideLayout375.xml"/><Relationship Id="rId176" Type="http://schemas.openxmlformats.org/officeDocument/2006/relationships/slideLayout" Target="../slideLayouts/slideLayout471.xml"/><Relationship Id="rId383" Type="http://schemas.openxmlformats.org/officeDocument/2006/relationships/slideLayout" Target="../slideLayouts/slideLayout678.xml"/><Relationship Id="rId590" Type="http://schemas.openxmlformats.org/officeDocument/2006/relationships/slideLayout" Target="../slideLayouts/slideLayout885.xml"/><Relationship Id="rId604" Type="http://schemas.openxmlformats.org/officeDocument/2006/relationships/slideLayout" Target="../slideLayouts/slideLayout899.xml"/><Relationship Id="rId243" Type="http://schemas.openxmlformats.org/officeDocument/2006/relationships/slideLayout" Target="../slideLayouts/slideLayout538.xml"/><Relationship Id="rId450" Type="http://schemas.openxmlformats.org/officeDocument/2006/relationships/slideLayout" Target="../slideLayouts/slideLayout745.xml"/><Relationship Id="rId688" Type="http://schemas.openxmlformats.org/officeDocument/2006/relationships/slideLayout" Target="../slideLayouts/slideLayout983.xml"/><Relationship Id="rId38" Type="http://schemas.openxmlformats.org/officeDocument/2006/relationships/slideLayout" Target="../slideLayouts/slideLayout333.xml"/><Relationship Id="rId103" Type="http://schemas.openxmlformats.org/officeDocument/2006/relationships/slideLayout" Target="../slideLayouts/slideLayout398.xml"/><Relationship Id="rId310" Type="http://schemas.openxmlformats.org/officeDocument/2006/relationships/slideLayout" Target="../slideLayouts/slideLayout605.xml"/><Relationship Id="rId548" Type="http://schemas.openxmlformats.org/officeDocument/2006/relationships/slideLayout" Target="../slideLayouts/slideLayout843.xml"/><Relationship Id="rId91" Type="http://schemas.openxmlformats.org/officeDocument/2006/relationships/slideLayout" Target="../slideLayouts/slideLayout386.xml"/><Relationship Id="rId187" Type="http://schemas.openxmlformats.org/officeDocument/2006/relationships/slideLayout" Target="../slideLayouts/slideLayout482.xml"/><Relationship Id="rId394" Type="http://schemas.openxmlformats.org/officeDocument/2006/relationships/slideLayout" Target="../slideLayouts/slideLayout689.xml"/><Relationship Id="rId408" Type="http://schemas.openxmlformats.org/officeDocument/2006/relationships/slideLayout" Target="../slideLayouts/slideLayout703.xml"/><Relationship Id="rId615" Type="http://schemas.openxmlformats.org/officeDocument/2006/relationships/slideLayout" Target="../slideLayouts/slideLayout910.xml"/><Relationship Id="rId254" Type="http://schemas.openxmlformats.org/officeDocument/2006/relationships/slideLayout" Target="../slideLayouts/slideLayout549.xml"/><Relationship Id="rId699" Type="http://schemas.openxmlformats.org/officeDocument/2006/relationships/image" Target="../media/image2.png"/><Relationship Id="rId49" Type="http://schemas.openxmlformats.org/officeDocument/2006/relationships/slideLayout" Target="../slideLayouts/slideLayout344.xml"/><Relationship Id="rId114" Type="http://schemas.openxmlformats.org/officeDocument/2006/relationships/slideLayout" Target="../slideLayouts/slideLayout409.xml"/><Relationship Id="rId461" Type="http://schemas.openxmlformats.org/officeDocument/2006/relationships/slideLayout" Target="../slideLayouts/slideLayout756.xml"/><Relationship Id="rId559" Type="http://schemas.openxmlformats.org/officeDocument/2006/relationships/slideLayout" Target="../slideLayouts/slideLayout854.xml"/><Relationship Id="rId198" Type="http://schemas.openxmlformats.org/officeDocument/2006/relationships/slideLayout" Target="../slideLayouts/slideLayout493.xml"/><Relationship Id="rId321" Type="http://schemas.openxmlformats.org/officeDocument/2006/relationships/slideLayout" Target="../slideLayouts/slideLayout616.xml"/><Relationship Id="rId419" Type="http://schemas.openxmlformats.org/officeDocument/2006/relationships/slideLayout" Target="../slideLayouts/slideLayout714.xml"/><Relationship Id="rId626" Type="http://schemas.openxmlformats.org/officeDocument/2006/relationships/slideLayout" Target="../slideLayouts/slideLayout921.xml"/></Relationships>
</file>

<file path=ppt/slideMasters/_rels/slideMaster36.xml.rels><?xml version="1.0" encoding="UTF-8" standalone="yes"?>
<Relationships xmlns="http://schemas.openxmlformats.org/package/2006/relationships"><Relationship Id="rId117" Type="http://schemas.openxmlformats.org/officeDocument/2006/relationships/slideLayout" Target="../slideLayouts/slideLayout1108.xml"/><Relationship Id="rId671" Type="http://schemas.openxmlformats.org/officeDocument/2006/relationships/slideLayout" Target="../slideLayouts/slideLayout1662.xml"/><Relationship Id="rId21" Type="http://schemas.openxmlformats.org/officeDocument/2006/relationships/slideLayout" Target="../slideLayouts/slideLayout1012.xml"/><Relationship Id="rId324" Type="http://schemas.openxmlformats.org/officeDocument/2006/relationships/slideLayout" Target="../slideLayouts/slideLayout1315.xml"/><Relationship Id="rId531" Type="http://schemas.openxmlformats.org/officeDocument/2006/relationships/slideLayout" Target="../slideLayouts/slideLayout1522.xml"/><Relationship Id="rId629" Type="http://schemas.openxmlformats.org/officeDocument/2006/relationships/slideLayout" Target="../slideLayouts/slideLayout1620.xml"/><Relationship Id="rId170" Type="http://schemas.openxmlformats.org/officeDocument/2006/relationships/slideLayout" Target="../slideLayouts/slideLayout1161.xml"/><Relationship Id="rId268" Type="http://schemas.openxmlformats.org/officeDocument/2006/relationships/slideLayout" Target="../slideLayouts/slideLayout1259.xml"/><Relationship Id="rId475" Type="http://schemas.openxmlformats.org/officeDocument/2006/relationships/slideLayout" Target="../slideLayouts/slideLayout1466.xml"/><Relationship Id="rId682" Type="http://schemas.openxmlformats.org/officeDocument/2006/relationships/slideLayout" Target="../slideLayouts/slideLayout1673.xml"/><Relationship Id="rId32" Type="http://schemas.openxmlformats.org/officeDocument/2006/relationships/slideLayout" Target="../slideLayouts/slideLayout1023.xml"/><Relationship Id="rId128" Type="http://schemas.openxmlformats.org/officeDocument/2006/relationships/slideLayout" Target="../slideLayouts/slideLayout1119.xml"/><Relationship Id="rId335" Type="http://schemas.openxmlformats.org/officeDocument/2006/relationships/slideLayout" Target="../slideLayouts/slideLayout1326.xml"/><Relationship Id="rId542" Type="http://schemas.openxmlformats.org/officeDocument/2006/relationships/slideLayout" Target="../slideLayouts/slideLayout1533.xml"/><Relationship Id="rId181" Type="http://schemas.openxmlformats.org/officeDocument/2006/relationships/slideLayout" Target="../slideLayouts/slideLayout1172.xml"/><Relationship Id="rId402" Type="http://schemas.openxmlformats.org/officeDocument/2006/relationships/slideLayout" Target="../slideLayouts/slideLayout1393.xml"/><Relationship Id="rId279" Type="http://schemas.openxmlformats.org/officeDocument/2006/relationships/slideLayout" Target="../slideLayouts/slideLayout1270.xml"/><Relationship Id="rId486" Type="http://schemas.openxmlformats.org/officeDocument/2006/relationships/slideLayout" Target="../slideLayouts/slideLayout1477.xml"/><Relationship Id="rId693" Type="http://schemas.openxmlformats.org/officeDocument/2006/relationships/slideLayout" Target="../slideLayouts/slideLayout1684.xml"/><Relationship Id="rId43" Type="http://schemas.openxmlformats.org/officeDocument/2006/relationships/slideLayout" Target="../slideLayouts/slideLayout1034.xml"/><Relationship Id="rId139" Type="http://schemas.openxmlformats.org/officeDocument/2006/relationships/slideLayout" Target="../slideLayouts/slideLayout1130.xml"/><Relationship Id="rId346" Type="http://schemas.openxmlformats.org/officeDocument/2006/relationships/slideLayout" Target="../slideLayouts/slideLayout1337.xml"/><Relationship Id="rId553" Type="http://schemas.openxmlformats.org/officeDocument/2006/relationships/slideLayout" Target="../slideLayouts/slideLayout1544.xml"/><Relationship Id="rId192" Type="http://schemas.openxmlformats.org/officeDocument/2006/relationships/slideLayout" Target="../slideLayouts/slideLayout1183.xml"/><Relationship Id="rId206" Type="http://schemas.openxmlformats.org/officeDocument/2006/relationships/slideLayout" Target="../slideLayouts/slideLayout1197.xml"/><Relationship Id="rId413" Type="http://schemas.openxmlformats.org/officeDocument/2006/relationships/slideLayout" Target="../slideLayouts/slideLayout1404.xml"/><Relationship Id="rId497" Type="http://schemas.openxmlformats.org/officeDocument/2006/relationships/slideLayout" Target="../slideLayouts/slideLayout1488.xml"/><Relationship Id="rId620" Type="http://schemas.openxmlformats.org/officeDocument/2006/relationships/slideLayout" Target="../slideLayouts/slideLayout1611.xml"/><Relationship Id="rId357" Type="http://schemas.openxmlformats.org/officeDocument/2006/relationships/slideLayout" Target="../slideLayouts/slideLayout1348.xml"/><Relationship Id="rId54" Type="http://schemas.openxmlformats.org/officeDocument/2006/relationships/slideLayout" Target="../slideLayouts/slideLayout1045.xml"/><Relationship Id="rId217" Type="http://schemas.openxmlformats.org/officeDocument/2006/relationships/slideLayout" Target="../slideLayouts/slideLayout1208.xml"/><Relationship Id="rId564" Type="http://schemas.openxmlformats.org/officeDocument/2006/relationships/slideLayout" Target="../slideLayouts/slideLayout1555.xml"/><Relationship Id="rId424" Type="http://schemas.openxmlformats.org/officeDocument/2006/relationships/slideLayout" Target="../slideLayouts/slideLayout1415.xml"/><Relationship Id="rId631" Type="http://schemas.openxmlformats.org/officeDocument/2006/relationships/slideLayout" Target="../slideLayouts/slideLayout1622.xml"/><Relationship Id="rId270" Type="http://schemas.openxmlformats.org/officeDocument/2006/relationships/slideLayout" Target="../slideLayouts/slideLayout1261.xml"/><Relationship Id="rId65" Type="http://schemas.openxmlformats.org/officeDocument/2006/relationships/slideLayout" Target="../slideLayouts/slideLayout1056.xml"/><Relationship Id="rId130" Type="http://schemas.openxmlformats.org/officeDocument/2006/relationships/slideLayout" Target="../slideLayouts/slideLayout1121.xml"/><Relationship Id="rId368" Type="http://schemas.openxmlformats.org/officeDocument/2006/relationships/slideLayout" Target="../slideLayouts/slideLayout1359.xml"/><Relationship Id="rId575" Type="http://schemas.openxmlformats.org/officeDocument/2006/relationships/slideLayout" Target="../slideLayouts/slideLayout1566.xml"/><Relationship Id="rId228" Type="http://schemas.openxmlformats.org/officeDocument/2006/relationships/slideLayout" Target="../slideLayouts/slideLayout1219.xml"/><Relationship Id="rId435" Type="http://schemas.openxmlformats.org/officeDocument/2006/relationships/slideLayout" Target="../slideLayouts/slideLayout1426.xml"/><Relationship Id="rId642" Type="http://schemas.openxmlformats.org/officeDocument/2006/relationships/slideLayout" Target="../slideLayouts/slideLayout1633.xml"/><Relationship Id="rId281" Type="http://schemas.openxmlformats.org/officeDocument/2006/relationships/slideLayout" Target="../slideLayouts/slideLayout1272.xml"/><Relationship Id="rId502" Type="http://schemas.openxmlformats.org/officeDocument/2006/relationships/slideLayout" Target="../slideLayouts/slideLayout1493.xml"/><Relationship Id="rId76" Type="http://schemas.openxmlformats.org/officeDocument/2006/relationships/slideLayout" Target="../slideLayouts/slideLayout1067.xml"/><Relationship Id="rId141" Type="http://schemas.openxmlformats.org/officeDocument/2006/relationships/slideLayout" Target="../slideLayouts/slideLayout1132.xml"/><Relationship Id="rId379" Type="http://schemas.openxmlformats.org/officeDocument/2006/relationships/slideLayout" Target="../slideLayouts/slideLayout1370.xml"/><Relationship Id="rId586" Type="http://schemas.openxmlformats.org/officeDocument/2006/relationships/slideLayout" Target="../slideLayouts/slideLayout1577.xml"/><Relationship Id="rId7" Type="http://schemas.openxmlformats.org/officeDocument/2006/relationships/slideLayout" Target="../slideLayouts/slideLayout998.xml"/><Relationship Id="rId239" Type="http://schemas.openxmlformats.org/officeDocument/2006/relationships/slideLayout" Target="../slideLayouts/slideLayout1230.xml"/><Relationship Id="rId446" Type="http://schemas.openxmlformats.org/officeDocument/2006/relationships/slideLayout" Target="../slideLayouts/slideLayout1437.xml"/><Relationship Id="rId653" Type="http://schemas.openxmlformats.org/officeDocument/2006/relationships/slideLayout" Target="../slideLayouts/slideLayout1644.xml"/><Relationship Id="rId292" Type="http://schemas.openxmlformats.org/officeDocument/2006/relationships/slideLayout" Target="../slideLayouts/slideLayout1283.xml"/><Relationship Id="rId306" Type="http://schemas.openxmlformats.org/officeDocument/2006/relationships/slideLayout" Target="../slideLayouts/slideLayout1297.xml"/><Relationship Id="rId87" Type="http://schemas.openxmlformats.org/officeDocument/2006/relationships/slideLayout" Target="../slideLayouts/slideLayout1078.xml"/><Relationship Id="rId513" Type="http://schemas.openxmlformats.org/officeDocument/2006/relationships/slideLayout" Target="../slideLayouts/slideLayout1504.xml"/><Relationship Id="rId597" Type="http://schemas.openxmlformats.org/officeDocument/2006/relationships/slideLayout" Target="../slideLayouts/slideLayout1588.xml"/><Relationship Id="rId152" Type="http://schemas.openxmlformats.org/officeDocument/2006/relationships/slideLayout" Target="../slideLayouts/slideLayout1143.xml"/><Relationship Id="rId457" Type="http://schemas.openxmlformats.org/officeDocument/2006/relationships/slideLayout" Target="../slideLayouts/slideLayout1448.xml"/><Relationship Id="rId664" Type="http://schemas.openxmlformats.org/officeDocument/2006/relationships/slideLayout" Target="../slideLayouts/slideLayout1655.xml"/><Relationship Id="rId14" Type="http://schemas.openxmlformats.org/officeDocument/2006/relationships/slideLayout" Target="../slideLayouts/slideLayout1005.xml"/><Relationship Id="rId317" Type="http://schemas.openxmlformats.org/officeDocument/2006/relationships/slideLayout" Target="../slideLayouts/slideLayout1308.xml"/><Relationship Id="rId524" Type="http://schemas.openxmlformats.org/officeDocument/2006/relationships/slideLayout" Target="../slideLayouts/slideLayout1515.xml"/><Relationship Id="rId98" Type="http://schemas.openxmlformats.org/officeDocument/2006/relationships/slideLayout" Target="../slideLayouts/slideLayout1089.xml"/><Relationship Id="rId163" Type="http://schemas.openxmlformats.org/officeDocument/2006/relationships/slideLayout" Target="../slideLayouts/slideLayout1154.xml"/><Relationship Id="rId370" Type="http://schemas.openxmlformats.org/officeDocument/2006/relationships/slideLayout" Target="../slideLayouts/slideLayout1361.xml"/><Relationship Id="rId230" Type="http://schemas.openxmlformats.org/officeDocument/2006/relationships/slideLayout" Target="../slideLayouts/slideLayout1221.xml"/><Relationship Id="rId468" Type="http://schemas.openxmlformats.org/officeDocument/2006/relationships/slideLayout" Target="../slideLayouts/slideLayout1459.xml"/><Relationship Id="rId675" Type="http://schemas.openxmlformats.org/officeDocument/2006/relationships/slideLayout" Target="../slideLayouts/slideLayout1666.xml"/><Relationship Id="rId25" Type="http://schemas.openxmlformats.org/officeDocument/2006/relationships/slideLayout" Target="../slideLayouts/slideLayout1016.xml"/><Relationship Id="rId328" Type="http://schemas.openxmlformats.org/officeDocument/2006/relationships/slideLayout" Target="../slideLayouts/slideLayout1319.xml"/><Relationship Id="rId535" Type="http://schemas.openxmlformats.org/officeDocument/2006/relationships/slideLayout" Target="../slideLayouts/slideLayout1526.xml"/><Relationship Id="rId174" Type="http://schemas.openxmlformats.org/officeDocument/2006/relationships/slideLayout" Target="../slideLayouts/slideLayout1165.xml"/><Relationship Id="rId381" Type="http://schemas.openxmlformats.org/officeDocument/2006/relationships/slideLayout" Target="../slideLayouts/slideLayout1372.xml"/><Relationship Id="rId602" Type="http://schemas.openxmlformats.org/officeDocument/2006/relationships/slideLayout" Target="../slideLayouts/slideLayout1593.xml"/><Relationship Id="rId241" Type="http://schemas.openxmlformats.org/officeDocument/2006/relationships/slideLayout" Target="../slideLayouts/slideLayout1232.xml"/><Relationship Id="rId479" Type="http://schemas.openxmlformats.org/officeDocument/2006/relationships/slideLayout" Target="../slideLayouts/slideLayout1470.xml"/><Relationship Id="rId686" Type="http://schemas.openxmlformats.org/officeDocument/2006/relationships/slideLayout" Target="../slideLayouts/slideLayout1677.xml"/><Relationship Id="rId36" Type="http://schemas.openxmlformats.org/officeDocument/2006/relationships/slideLayout" Target="../slideLayouts/slideLayout1027.xml"/><Relationship Id="rId339" Type="http://schemas.openxmlformats.org/officeDocument/2006/relationships/slideLayout" Target="../slideLayouts/slideLayout1330.xml"/><Relationship Id="rId546" Type="http://schemas.openxmlformats.org/officeDocument/2006/relationships/slideLayout" Target="../slideLayouts/slideLayout1537.xml"/><Relationship Id="rId101" Type="http://schemas.openxmlformats.org/officeDocument/2006/relationships/slideLayout" Target="../slideLayouts/slideLayout1092.xml"/><Relationship Id="rId185" Type="http://schemas.openxmlformats.org/officeDocument/2006/relationships/slideLayout" Target="../slideLayouts/slideLayout1176.xml"/><Relationship Id="rId406" Type="http://schemas.openxmlformats.org/officeDocument/2006/relationships/slideLayout" Target="../slideLayouts/slideLayout1397.xml"/><Relationship Id="rId392" Type="http://schemas.openxmlformats.org/officeDocument/2006/relationships/slideLayout" Target="../slideLayouts/slideLayout1383.xml"/><Relationship Id="rId613" Type="http://schemas.openxmlformats.org/officeDocument/2006/relationships/slideLayout" Target="../slideLayouts/slideLayout1604.xml"/><Relationship Id="rId697" Type="http://schemas.openxmlformats.org/officeDocument/2006/relationships/theme" Target="../theme/theme36.xml"/><Relationship Id="rId252" Type="http://schemas.openxmlformats.org/officeDocument/2006/relationships/slideLayout" Target="../slideLayouts/slideLayout1243.xml"/><Relationship Id="rId47" Type="http://schemas.openxmlformats.org/officeDocument/2006/relationships/slideLayout" Target="../slideLayouts/slideLayout1038.xml"/><Relationship Id="rId112" Type="http://schemas.openxmlformats.org/officeDocument/2006/relationships/slideLayout" Target="../slideLayouts/slideLayout1103.xml"/><Relationship Id="rId557" Type="http://schemas.openxmlformats.org/officeDocument/2006/relationships/slideLayout" Target="../slideLayouts/slideLayout1548.xml"/><Relationship Id="rId196" Type="http://schemas.openxmlformats.org/officeDocument/2006/relationships/slideLayout" Target="../slideLayouts/slideLayout1187.xml"/><Relationship Id="rId417" Type="http://schemas.openxmlformats.org/officeDocument/2006/relationships/slideLayout" Target="../slideLayouts/slideLayout1408.xml"/><Relationship Id="rId624" Type="http://schemas.openxmlformats.org/officeDocument/2006/relationships/slideLayout" Target="../slideLayouts/slideLayout1615.xml"/><Relationship Id="rId263" Type="http://schemas.openxmlformats.org/officeDocument/2006/relationships/slideLayout" Target="../slideLayouts/slideLayout1254.xml"/><Relationship Id="rId470" Type="http://schemas.openxmlformats.org/officeDocument/2006/relationships/slideLayout" Target="../slideLayouts/slideLayout1461.xml"/><Relationship Id="rId58" Type="http://schemas.openxmlformats.org/officeDocument/2006/relationships/slideLayout" Target="../slideLayouts/slideLayout1049.xml"/><Relationship Id="rId123" Type="http://schemas.openxmlformats.org/officeDocument/2006/relationships/slideLayout" Target="../slideLayouts/slideLayout1114.xml"/><Relationship Id="rId330" Type="http://schemas.openxmlformats.org/officeDocument/2006/relationships/slideLayout" Target="../slideLayouts/slideLayout1321.xml"/><Relationship Id="rId568" Type="http://schemas.openxmlformats.org/officeDocument/2006/relationships/slideLayout" Target="../slideLayouts/slideLayout1559.xml"/><Relationship Id="rId428" Type="http://schemas.openxmlformats.org/officeDocument/2006/relationships/slideLayout" Target="../slideLayouts/slideLayout1419.xml"/><Relationship Id="rId635" Type="http://schemas.openxmlformats.org/officeDocument/2006/relationships/slideLayout" Target="../slideLayouts/slideLayout1626.xml"/><Relationship Id="rId274" Type="http://schemas.openxmlformats.org/officeDocument/2006/relationships/slideLayout" Target="../slideLayouts/slideLayout1265.xml"/><Relationship Id="rId481" Type="http://schemas.openxmlformats.org/officeDocument/2006/relationships/slideLayout" Target="../slideLayouts/slideLayout1472.xml"/><Relationship Id="rId702" Type="http://schemas.openxmlformats.org/officeDocument/2006/relationships/image" Target="../media/image5.png"/><Relationship Id="rId69" Type="http://schemas.openxmlformats.org/officeDocument/2006/relationships/slideLayout" Target="../slideLayouts/slideLayout1060.xml"/><Relationship Id="rId134" Type="http://schemas.openxmlformats.org/officeDocument/2006/relationships/slideLayout" Target="../slideLayouts/slideLayout1125.xml"/><Relationship Id="rId579" Type="http://schemas.openxmlformats.org/officeDocument/2006/relationships/slideLayout" Target="../slideLayouts/slideLayout1570.xml"/><Relationship Id="rId341" Type="http://schemas.openxmlformats.org/officeDocument/2006/relationships/slideLayout" Target="../slideLayouts/slideLayout1332.xml"/><Relationship Id="rId439" Type="http://schemas.openxmlformats.org/officeDocument/2006/relationships/slideLayout" Target="../slideLayouts/slideLayout1430.xml"/><Relationship Id="rId646" Type="http://schemas.openxmlformats.org/officeDocument/2006/relationships/slideLayout" Target="../slideLayouts/slideLayout1637.xml"/><Relationship Id="rId201" Type="http://schemas.openxmlformats.org/officeDocument/2006/relationships/slideLayout" Target="../slideLayouts/slideLayout1192.xml"/><Relationship Id="rId285" Type="http://schemas.openxmlformats.org/officeDocument/2006/relationships/slideLayout" Target="../slideLayouts/slideLayout1276.xml"/><Relationship Id="rId506" Type="http://schemas.openxmlformats.org/officeDocument/2006/relationships/slideLayout" Target="../slideLayouts/slideLayout1497.xml"/><Relationship Id="rId492" Type="http://schemas.openxmlformats.org/officeDocument/2006/relationships/slideLayout" Target="../slideLayouts/slideLayout1483.xml"/><Relationship Id="rId145" Type="http://schemas.openxmlformats.org/officeDocument/2006/relationships/slideLayout" Target="../slideLayouts/slideLayout1136.xml"/><Relationship Id="rId352" Type="http://schemas.openxmlformats.org/officeDocument/2006/relationships/slideLayout" Target="../slideLayouts/slideLayout1343.xml"/><Relationship Id="rId212" Type="http://schemas.openxmlformats.org/officeDocument/2006/relationships/slideLayout" Target="../slideLayouts/slideLayout1203.xml"/><Relationship Id="rId657" Type="http://schemas.openxmlformats.org/officeDocument/2006/relationships/slideLayout" Target="../slideLayouts/slideLayout1648.xml"/><Relationship Id="rId296" Type="http://schemas.openxmlformats.org/officeDocument/2006/relationships/slideLayout" Target="../slideLayouts/slideLayout1287.xml"/><Relationship Id="rId517" Type="http://schemas.openxmlformats.org/officeDocument/2006/relationships/slideLayout" Target="../slideLayouts/slideLayout1508.xml"/><Relationship Id="rId60" Type="http://schemas.openxmlformats.org/officeDocument/2006/relationships/slideLayout" Target="../slideLayouts/slideLayout1051.xml"/><Relationship Id="rId156" Type="http://schemas.openxmlformats.org/officeDocument/2006/relationships/slideLayout" Target="../slideLayouts/slideLayout1147.xml"/><Relationship Id="rId363" Type="http://schemas.openxmlformats.org/officeDocument/2006/relationships/slideLayout" Target="../slideLayouts/slideLayout1354.xml"/><Relationship Id="rId570" Type="http://schemas.openxmlformats.org/officeDocument/2006/relationships/slideLayout" Target="../slideLayouts/slideLayout1561.xml"/><Relationship Id="rId223" Type="http://schemas.openxmlformats.org/officeDocument/2006/relationships/slideLayout" Target="../slideLayouts/slideLayout1214.xml"/><Relationship Id="rId430" Type="http://schemas.openxmlformats.org/officeDocument/2006/relationships/slideLayout" Target="../slideLayouts/slideLayout1421.xml"/><Relationship Id="rId668" Type="http://schemas.openxmlformats.org/officeDocument/2006/relationships/slideLayout" Target="../slideLayouts/slideLayout1659.xml"/><Relationship Id="rId18" Type="http://schemas.openxmlformats.org/officeDocument/2006/relationships/slideLayout" Target="../slideLayouts/slideLayout1009.xml"/><Relationship Id="rId265" Type="http://schemas.openxmlformats.org/officeDocument/2006/relationships/slideLayout" Target="../slideLayouts/slideLayout1256.xml"/><Relationship Id="rId472" Type="http://schemas.openxmlformats.org/officeDocument/2006/relationships/slideLayout" Target="../slideLayouts/slideLayout1463.xml"/><Relationship Id="rId528" Type="http://schemas.openxmlformats.org/officeDocument/2006/relationships/slideLayout" Target="../slideLayouts/slideLayout1519.xml"/><Relationship Id="rId125" Type="http://schemas.openxmlformats.org/officeDocument/2006/relationships/slideLayout" Target="../slideLayouts/slideLayout1116.xml"/><Relationship Id="rId167" Type="http://schemas.openxmlformats.org/officeDocument/2006/relationships/slideLayout" Target="../slideLayouts/slideLayout1158.xml"/><Relationship Id="rId332" Type="http://schemas.openxmlformats.org/officeDocument/2006/relationships/slideLayout" Target="../slideLayouts/slideLayout1323.xml"/><Relationship Id="rId374" Type="http://schemas.openxmlformats.org/officeDocument/2006/relationships/slideLayout" Target="../slideLayouts/slideLayout1365.xml"/><Relationship Id="rId581" Type="http://schemas.openxmlformats.org/officeDocument/2006/relationships/slideLayout" Target="../slideLayouts/slideLayout1572.xml"/><Relationship Id="rId71" Type="http://schemas.openxmlformats.org/officeDocument/2006/relationships/slideLayout" Target="../slideLayouts/slideLayout1062.xml"/><Relationship Id="rId234" Type="http://schemas.openxmlformats.org/officeDocument/2006/relationships/slideLayout" Target="../slideLayouts/slideLayout1225.xml"/><Relationship Id="rId637" Type="http://schemas.openxmlformats.org/officeDocument/2006/relationships/slideLayout" Target="../slideLayouts/slideLayout1628.xml"/><Relationship Id="rId679" Type="http://schemas.openxmlformats.org/officeDocument/2006/relationships/slideLayout" Target="../slideLayouts/slideLayout1670.xml"/><Relationship Id="rId2" Type="http://schemas.openxmlformats.org/officeDocument/2006/relationships/slideLayout" Target="../slideLayouts/slideLayout993.xml"/><Relationship Id="rId29" Type="http://schemas.openxmlformats.org/officeDocument/2006/relationships/slideLayout" Target="../slideLayouts/slideLayout1020.xml"/><Relationship Id="rId276" Type="http://schemas.openxmlformats.org/officeDocument/2006/relationships/slideLayout" Target="../slideLayouts/slideLayout1267.xml"/><Relationship Id="rId441" Type="http://schemas.openxmlformats.org/officeDocument/2006/relationships/slideLayout" Target="../slideLayouts/slideLayout1432.xml"/><Relationship Id="rId483" Type="http://schemas.openxmlformats.org/officeDocument/2006/relationships/slideLayout" Target="../slideLayouts/slideLayout1474.xml"/><Relationship Id="rId539" Type="http://schemas.openxmlformats.org/officeDocument/2006/relationships/slideLayout" Target="../slideLayouts/slideLayout1530.xml"/><Relationship Id="rId690" Type="http://schemas.openxmlformats.org/officeDocument/2006/relationships/slideLayout" Target="../slideLayouts/slideLayout1681.xml"/><Relationship Id="rId40" Type="http://schemas.openxmlformats.org/officeDocument/2006/relationships/slideLayout" Target="../slideLayouts/slideLayout1031.xml"/><Relationship Id="rId136" Type="http://schemas.openxmlformats.org/officeDocument/2006/relationships/slideLayout" Target="../slideLayouts/slideLayout1127.xml"/><Relationship Id="rId178" Type="http://schemas.openxmlformats.org/officeDocument/2006/relationships/slideLayout" Target="../slideLayouts/slideLayout1169.xml"/><Relationship Id="rId301" Type="http://schemas.openxmlformats.org/officeDocument/2006/relationships/slideLayout" Target="../slideLayouts/slideLayout1292.xml"/><Relationship Id="rId343" Type="http://schemas.openxmlformats.org/officeDocument/2006/relationships/slideLayout" Target="../slideLayouts/slideLayout1334.xml"/><Relationship Id="rId550" Type="http://schemas.openxmlformats.org/officeDocument/2006/relationships/slideLayout" Target="../slideLayouts/slideLayout1541.xml"/><Relationship Id="rId82" Type="http://schemas.openxmlformats.org/officeDocument/2006/relationships/slideLayout" Target="../slideLayouts/slideLayout1073.xml"/><Relationship Id="rId203" Type="http://schemas.openxmlformats.org/officeDocument/2006/relationships/slideLayout" Target="../slideLayouts/slideLayout1194.xml"/><Relationship Id="rId385" Type="http://schemas.openxmlformats.org/officeDocument/2006/relationships/slideLayout" Target="../slideLayouts/slideLayout1376.xml"/><Relationship Id="rId592" Type="http://schemas.openxmlformats.org/officeDocument/2006/relationships/slideLayout" Target="../slideLayouts/slideLayout1583.xml"/><Relationship Id="rId606" Type="http://schemas.openxmlformats.org/officeDocument/2006/relationships/slideLayout" Target="../slideLayouts/slideLayout1597.xml"/><Relationship Id="rId648" Type="http://schemas.openxmlformats.org/officeDocument/2006/relationships/slideLayout" Target="../slideLayouts/slideLayout1639.xml"/><Relationship Id="rId245" Type="http://schemas.openxmlformats.org/officeDocument/2006/relationships/slideLayout" Target="../slideLayouts/slideLayout1236.xml"/><Relationship Id="rId287" Type="http://schemas.openxmlformats.org/officeDocument/2006/relationships/slideLayout" Target="../slideLayouts/slideLayout1278.xml"/><Relationship Id="rId410" Type="http://schemas.openxmlformats.org/officeDocument/2006/relationships/slideLayout" Target="../slideLayouts/slideLayout1401.xml"/><Relationship Id="rId452" Type="http://schemas.openxmlformats.org/officeDocument/2006/relationships/slideLayout" Target="../slideLayouts/slideLayout1443.xml"/><Relationship Id="rId494" Type="http://schemas.openxmlformats.org/officeDocument/2006/relationships/slideLayout" Target="../slideLayouts/slideLayout1485.xml"/><Relationship Id="rId508" Type="http://schemas.openxmlformats.org/officeDocument/2006/relationships/slideLayout" Target="../slideLayouts/slideLayout1499.xml"/><Relationship Id="rId105" Type="http://schemas.openxmlformats.org/officeDocument/2006/relationships/slideLayout" Target="../slideLayouts/slideLayout1096.xml"/><Relationship Id="rId147" Type="http://schemas.openxmlformats.org/officeDocument/2006/relationships/slideLayout" Target="../slideLayouts/slideLayout1138.xml"/><Relationship Id="rId312" Type="http://schemas.openxmlformats.org/officeDocument/2006/relationships/slideLayout" Target="../slideLayouts/slideLayout1303.xml"/><Relationship Id="rId354" Type="http://schemas.openxmlformats.org/officeDocument/2006/relationships/slideLayout" Target="../slideLayouts/slideLayout1345.xml"/><Relationship Id="rId51" Type="http://schemas.openxmlformats.org/officeDocument/2006/relationships/slideLayout" Target="../slideLayouts/slideLayout1042.xml"/><Relationship Id="rId93" Type="http://schemas.openxmlformats.org/officeDocument/2006/relationships/slideLayout" Target="../slideLayouts/slideLayout1084.xml"/><Relationship Id="rId189" Type="http://schemas.openxmlformats.org/officeDocument/2006/relationships/slideLayout" Target="../slideLayouts/slideLayout1180.xml"/><Relationship Id="rId396" Type="http://schemas.openxmlformats.org/officeDocument/2006/relationships/slideLayout" Target="../slideLayouts/slideLayout1387.xml"/><Relationship Id="rId561" Type="http://schemas.openxmlformats.org/officeDocument/2006/relationships/slideLayout" Target="../slideLayouts/slideLayout1552.xml"/><Relationship Id="rId617" Type="http://schemas.openxmlformats.org/officeDocument/2006/relationships/slideLayout" Target="../slideLayouts/slideLayout1608.xml"/><Relationship Id="rId659" Type="http://schemas.openxmlformats.org/officeDocument/2006/relationships/slideLayout" Target="../slideLayouts/slideLayout1650.xml"/><Relationship Id="rId214" Type="http://schemas.openxmlformats.org/officeDocument/2006/relationships/slideLayout" Target="../slideLayouts/slideLayout1205.xml"/><Relationship Id="rId256" Type="http://schemas.openxmlformats.org/officeDocument/2006/relationships/slideLayout" Target="../slideLayouts/slideLayout1247.xml"/><Relationship Id="rId298" Type="http://schemas.openxmlformats.org/officeDocument/2006/relationships/slideLayout" Target="../slideLayouts/slideLayout1289.xml"/><Relationship Id="rId421" Type="http://schemas.openxmlformats.org/officeDocument/2006/relationships/slideLayout" Target="../slideLayouts/slideLayout1412.xml"/><Relationship Id="rId463" Type="http://schemas.openxmlformats.org/officeDocument/2006/relationships/slideLayout" Target="../slideLayouts/slideLayout1454.xml"/><Relationship Id="rId519" Type="http://schemas.openxmlformats.org/officeDocument/2006/relationships/slideLayout" Target="../slideLayouts/slideLayout1510.xml"/><Relationship Id="rId670" Type="http://schemas.openxmlformats.org/officeDocument/2006/relationships/slideLayout" Target="../slideLayouts/slideLayout1661.xml"/><Relationship Id="rId116" Type="http://schemas.openxmlformats.org/officeDocument/2006/relationships/slideLayout" Target="../slideLayouts/slideLayout1107.xml"/><Relationship Id="rId158" Type="http://schemas.openxmlformats.org/officeDocument/2006/relationships/slideLayout" Target="../slideLayouts/slideLayout1149.xml"/><Relationship Id="rId323" Type="http://schemas.openxmlformats.org/officeDocument/2006/relationships/slideLayout" Target="../slideLayouts/slideLayout1314.xml"/><Relationship Id="rId530" Type="http://schemas.openxmlformats.org/officeDocument/2006/relationships/slideLayout" Target="../slideLayouts/slideLayout1521.xml"/><Relationship Id="rId20" Type="http://schemas.openxmlformats.org/officeDocument/2006/relationships/slideLayout" Target="../slideLayouts/slideLayout1011.xml"/><Relationship Id="rId62" Type="http://schemas.openxmlformats.org/officeDocument/2006/relationships/slideLayout" Target="../slideLayouts/slideLayout1053.xml"/><Relationship Id="rId365" Type="http://schemas.openxmlformats.org/officeDocument/2006/relationships/slideLayout" Target="../slideLayouts/slideLayout1356.xml"/><Relationship Id="rId572" Type="http://schemas.openxmlformats.org/officeDocument/2006/relationships/slideLayout" Target="../slideLayouts/slideLayout1563.xml"/><Relationship Id="rId628" Type="http://schemas.openxmlformats.org/officeDocument/2006/relationships/slideLayout" Target="../slideLayouts/slideLayout1619.xml"/><Relationship Id="rId225" Type="http://schemas.openxmlformats.org/officeDocument/2006/relationships/slideLayout" Target="../slideLayouts/slideLayout1216.xml"/><Relationship Id="rId267" Type="http://schemas.openxmlformats.org/officeDocument/2006/relationships/slideLayout" Target="../slideLayouts/slideLayout1258.xml"/><Relationship Id="rId432" Type="http://schemas.openxmlformats.org/officeDocument/2006/relationships/slideLayout" Target="../slideLayouts/slideLayout1423.xml"/><Relationship Id="rId474" Type="http://schemas.openxmlformats.org/officeDocument/2006/relationships/slideLayout" Target="../slideLayouts/slideLayout1465.xml"/><Relationship Id="rId127" Type="http://schemas.openxmlformats.org/officeDocument/2006/relationships/slideLayout" Target="../slideLayouts/slideLayout1118.xml"/><Relationship Id="rId681" Type="http://schemas.openxmlformats.org/officeDocument/2006/relationships/slideLayout" Target="../slideLayouts/slideLayout1672.xml"/><Relationship Id="rId31" Type="http://schemas.openxmlformats.org/officeDocument/2006/relationships/slideLayout" Target="../slideLayouts/slideLayout1022.xml"/><Relationship Id="rId73" Type="http://schemas.openxmlformats.org/officeDocument/2006/relationships/slideLayout" Target="../slideLayouts/slideLayout1064.xml"/><Relationship Id="rId169" Type="http://schemas.openxmlformats.org/officeDocument/2006/relationships/slideLayout" Target="../slideLayouts/slideLayout1160.xml"/><Relationship Id="rId334" Type="http://schemas.openxmlformats.org/officeDocument/2006/relationships/slideLayout" Target="../slideLayouts/slideLayout1325.xml"/><Relationship Id="rId376" Type="http://schemas.openxmlformats.org/officeDocument/2006/relationships/slideLayout" Target="../slideLayouts/slideLayout1367.xml"/><Relationship Id="rId541" Type="http://schemas.openxmlformats.org/officeDocument/2006/relationships/slideLayout" Target="../slideLayouts/slideLayout1532.xml"/><Relationship Id="rId583" Type="http://schemas.openxmlformats.org/officeDocument/2006/relationships/slideLayout" Target="../slideLayouts/slideLayout1574.xml"/><Relationship Id="rId639" Type="http://schemas.openxmlformats.org/officeDocument/2006/relationships/slideLayout" Target="../slideLayouts/slideLayout1630.xml"/><Relationship Id="rId4" Type="http://schemas.openxmlformats.org/officeDocument/2006/relationships/slideLayout" Target="../slideLayouts/slideLayout995.xml"/><Relationship Id="rId180" Type="http://schemas.openxmlformats.org/officeDocument/2006/relationships/slideLayout" Target="../slideLayouts/slideLayout1171.xml"/><Relationship Id="rId236" Type="http://schemas.openxmlformats.org/officeDocument/2006/relationships/slideLayout" Target="../slideLayouts/slideLayout1227.xml"/><Relationship Id="rId278" Type="http://schemas.openxmlformats.org/officeDocument/2006/relationships/slideLayout" Target="../slideLayouts/slideLayout1269.xml"/><Relationship Id="rId401" Type="http://schemas.openxmlformats.org/officeDocument/2006/relationships/slideLayout" Target="../slideLayouts/slideLayout1392.xml"/><Relationship Id="rId443" Type="http://schemas.openxmlformats.org/officeDocument/2006/relationships/slideLayout" Target="../slideLayouts/slideLayout1434.xml"/><Relationship Id="rId650" Type="http://schemas.openxmlformats.org/officeDocument/2006/relationships/slideLayout" Target="../slideLayouts/slideLayout1641.xml"/><Relationship Id="rId303" Type="http://schemas.openxmlformats.org/officeDocument/2006/relationships/slideLayout" Target="../slideLayouts/slideLayout1294.xml"/><Relationship Id="rId485" Type="http://schemas.openxmlformats.org/officeDocument/2006/relationships/slideLayout" Target="../slideLayouts/slideLayout1476.xml"/><Relationship Id="rId692" Type="http://schemas.openxmlformats.org/officeDocument/2006/relationships/slideLayout" Target="../slideLayouts/slideLayout1683.xml"/><Relationship Id="rId42" Type="http://schemas.openxmlformats.org/officeDocument/2006/relationships/slideLayout" Target="../slideLayouts/slideLayout1033.xml"/><Relationship Id="rId84" Type="http://schemas.openxmlformats.org/officeDocument/2006/relationships/slideLayout" Target="../slideLayouts/slideLayout1075.xml"/><Relationship Id="rId138" Type="http://schemas.openxmlformats.org/officeDocument/2006/relationships/slideLayout" Target="../slideLayouts/slideLayout1129.xml"/><Relationship Id="rId345" Type="http://schemas.openxmlformats.org/officeDocument/2006/relationships/slideLayout" Target="../slideLayouts/slideLayout1336.xml"/><Relationship Id="rId387" Type="http://schemas.openxmlformats.org/officeDocument/2006/relationships/slideLayout" Target="../slideLayouts/slideLayout1378.xml"/><Relationship Id="rId510" Type="http://schemas.openxmlformats.org/officeDocument/2006/relationships/slideLayout" Target="../slideLayouts/slideLayout1501.xml"/><Relationship Id="rId552" Type="http://schemas.openxmlformats.org/officeDocument/2006/relationships/slideLayout" Target="../slideLayouts/slideLayout1543.xml"/><Relationship Id="rId594" Type="http://schemas.openxmlformats.org/officeDocument/2006/relationships/slideLayout" Target="../slideLayouts/slideLayout1585.xml"/><Relationship Id="rId608" Type="http://schemas.openxmlformats.org/officeDocument/2006/relationships/slideLayout" Target="../slideLayouts/slideLayout1599.xml"/><Relationship Id="rId191" Type="http://schemas.openxmlformats.org/officeDocument/2006/relationships/slideLayout" Target="../slideLayouts/slideLayout1182.xml"/><Relationship Id="rId205" Type="http://schemas.openxmlformats.org/officeDocument/2006/relationships/slideLayout" Target="../slideLayouts/slideLayout1196.xml"/><Relationship Id="rId247" Type="http://schemas.openxmlformats.org/officeDocument/2006/relationships/slideLayout" Target="../slideLayouts/slideLayout1238.xml"/><Relationship Id="rId412" Type="http://schemas.openxmlformats.org/officeDocument/2006/relationships/slideLayout" Target="../slideLayouts/slideLayout1403.xml"/><Relationship Id="rId107" Type="http://schemas.openxmlformats.org/officeDocument/2006/relationships/slideLayout" Target="../slideLayouts/slideLayout1098.xml"/><Relationship Id="rId289" Type="http://schemas.openxmlformats.org/officeDocument/2006/relationships/slideLayout" Target="../slideLayouts/slideLayout1280.xml"/><Relationship Id="rId454" Type="http://schemas.openxmlformats.org/officeDocument/2006/relationships/slideLayout" Target="../slideLayouts/slideLayout1445.xml"/><Relationship Id="rId496" Type="http://schemas.openxmlformats.org/officeDocument/2006/relationships/slideLayout" Target="../slideLayouts/slideLayout1487.xml"/><Relationship Id="rId661" Type="http://schemas.openxmlformats.org/officeDocument/2006/relationships/slideLayout" Target="../slideLayouts/slideLayout1652.xml"/><Relationship Id="rId11" Type="http://schemas.openxmlformats.org/officeDocument/2006/relationships/slideLayout" Target="../slideLayouts/slideLayout1002.xml"/><Relationship Id="rId53" Type="http://schemas.openxmlformats.org/officeDocument/2006/relationships/slideLayout" Target="../slideLayouts/slideLayout1044.xml"/><Relationship Id="rId149" Type="http://schemas.openxmlformats.org/officeDocument/2006/relationships/slideLayout" Target="../slideLayouts/slideLayout1140.xml"/><Relationship Id="rId314" Type="http://schemas.openxmlformats.org/officeDocument/2006/relationships/slideLayout" Target="../slideLayouts/slideLayout1305.xml"/><Relationship Id="rId356" Type="http://schemas.openxmlformats.org/officeDocument/2006/relationships/slideLayout" Target="../slideLayouts/slideLayout1347.xml"/><Relationship Id="rId398" Type="http://schemas.openxmlformats.org/officeDocument/2006/relationships/slideLayout" Target="../slideLayouts/slideLayout1389.xml"/><Relationship Id="rId521" Type="http://schemas.openxmlformats.org/officeDocument/2006/relationships/slideLayout" Target="../slideLayouts/slideLayout1512.xml"/><Relationship Id="rId563" Type="http://schemas.openxmlformats.org/officeDocument/2006/relationships/slideLayout" Target="../slideLayouts/slideLayout1554.xml"/><Relationship Id="rId619" Type="http://schemas.openxmlformats.org/officeDocument/2006/relationships/slideLayout" Target="../slideLayouts/slideLayout1610.xml"/><Relationship Id="rId95" Type="http://schemas.openxmlformats.org/officeDocument/2006/relationships/slideLayout" Target="../slideLayouts/slideLayout1086.xml"/><Relationship Id="rId160" Type="http://schemas.openxmlformats.org/officeDocument/2006/relationships/slideLayout" Target="../slideLayouts/slideLayout1151.xml"/><Relationship Id="rId216" Type="http://schemas.openxmlformats.org/officeDocument/2006/relationships/slideLayout" Target="../slideLayouts/slideLayout1207.xml"/><Relationship Id="rId423" Type="http://schemas.openxmlformats.org/officeDocument/2006/relationships/slideLayout" Target="../slideLayouts/slideLayout1414.xml"/><Relationship Id="rId258" Type="http://schemas.openxmlformats.org/officeDocument/2006/relationships/slideLayout" Target="../slideLayouts/slideLayout1249.xml"/><Relationship Id="rId465" Type="http://schemas.openxmlformats.org/officeDocument/2006/relationships/slideLayout" Target="../slideLayouts/slideLayout1456.xml"/><Relationship Id="rId630" Type="http://schemas.openxmlformats.org/officeDocument/2006/relationships/slideLayout" Target="../slideLayouts/slideLayout1621.xml"/><Relationship Id="rId672" Type="http://schemas.openxmlformats.org/officeDocument/2006/relationships/slideLayout" Target="../slideLayouts/slideLayout1663.xml"/><Relationship Id="rId22" Type="http://schemas.openxmlformats.org/officeDocument/2006/relationships/slideLayout" Target="../slideLayouts/slideLayout1013.xml"/><Relationship Id="rId64" Type="http://schemas.openxmlformats.org/officeDocument/2006/relationships/slideLayout" Target="../slideLayouts/slideLayout1055.xml"/><Relationship Id="rId118" Type="http://schemas.openxmlformats.org/officeDocument/2006/relationships/slideLayout" Target="../slideLayouts/slideLayout1109.xml"/><Relationship Id="rId325" Type="http://schemas.openxmlformats.org/officeDocument/2006/relationships/slideLayout" Target="../slideLayouts/slideLayout1316.xml"/><Relationship Id="rId367" Type="http://schemas.openxmlformats.org/officeDocument/2006/relationships/slideLayout" Target="../slideLayouts/slideLayout1358.xml"/><Relationship Id="rId532" Type="http://schemas.openxmlformats.org/officeDocument/2006/relationships/slideLayout" Target="../slideLayouts/slideLayout1523.xml"/><Relationship Id="rId574" Type="http://schemas.openxmlformats.org/officeDocument/2006/relationships/slideLayout" Target="../slideLayouts/slideLayout1565.xml"/><Relationship Id="rId171" Type="http://schemas.openxmlformats.org/officeDocument/2006/relationships/slideLayout" Target="../slideLayouts/slideLayout1162.xml"/><Relationship Id="rId227" Type="http://schemas.openxmlformats.org/officeDocument/2006/relationships/slideLayout" Target="../slideLayouts/slideLayout1218.xml"/><Relationship Id="rId269" Type="http://schemas.openxmlformats.org/officeDocument/2006/relationships/slideLayout" Target="../slideLayouts/slideLayout1260.xml"/><Relationship Id="rId434" Type="http://schemas.openxmlformats.org/officeDocument/2006/relationships/slideLayout" Target="../slideLayouts/slideLayout1425.xml"/><Relationship Id="rId476" Type="http://schemas.openxmlformats.org/officeDocument/2006/relationships/slideLayout" Target="../slideLayouts/slideLayout1467.xml"/><Relationship Id="rId641" Type="http://schemas.openxmlformats.org/officeDocument/2006/relationships/slideLayout" Target="../slideLayouts/slideLayout1632.xml"/><Relationship Id="rId683" Type="http://schemas.openxmlformats.org/officeDocument/2006/relationships/slideLayout" Target="../slideLayouts/slideLayout1674.xml"/><Relationship Id="rId33" Type="http://schemas.openxmlformats.org/officeDocument/2006/relationships/slideLayout" Target="../slideLayouts/slideLayout1024.xml"/><Relationship Id="rId129" Type="http://schemas.openxmlformats.org/officeDocument/2006/relationships/slideLayout" Target="../slideLayouts/slideLayout1120.xml"/><Relationship Id="rId280" Type="http://schemas.openxmlformats.org/officeDocument/2006/relationships/slideLayout" Target="../slideLayouts/slideLayout1271.xml"/><Relationship Id="rId336" Type="http://schemas.openxmlformats.org/officeDocument/2006/relationships/slideLayout" Target="../slideLayouts/slideLayout1327.xml"/><Relationship Id="rId501" Type="http://schemas.openxmlformats.org/officeDocument/2006/relationships/slideLayout" Target="../slideLayouts/slideLayout1492.xml"/><Relationship Id="rId543" Type="http://schemas.openxmlformats.org/officeDocument/2006/relationships/slideLayout" Target="../slideLayouts/slideLayout1534.xml"/><Relationship Id="rId75" Type="http://schemas.openxmlformats.org/officeDocument/2006/relationships/slideLayout" Target="../slideLayouts/slideLayout1066.xml"/><Relationship Id="rId140" Type="http://schemas.openxmlformats.org/officeDocument/2006/relationships/slideLayout" Target="../slideLayouts/slideLayout1131.xml"/><Relationship Id="rId182" Type="http://schemas.openxmlformats.org/officeDocument/2006/relationships/slideLayout" Target="../slideLayouts/slideLayout1173.xml"/><Relationship Id="rId378" Type="http://schemas.openxmlformats.org/officeDocument/2006/relationships/slideLayout" Target="../slideLayouts/slideLayout1369.xml"/><Relationship Id="rId403" Type="http://schemas.openxmlformats.org/officeDocument/2006/relationships/slideLayout" Target="../slideLayouts/slideLayout1394.xml"/><Relationship Id="rId585" Type="http://schemas.openxmlformats.org/officeDocument/2006/relationships/slideLayout" Target="../slideLayouts/slideLayout1576.xml"/><Relationship Id="rId6" Type="http://schemas.openxmlformats.org/officeDocument/2006/relationships/slideLayout" Target="../slideLayouts/slideLayout997.xml"/><Relationship Id="rId238" Type="http://schemas.openxmlformats.org/officeDocument/2006/relationships/slideLayout" Target="../slideLayouts/slideLayout1229.xml"/><Relationship Id="rId445" Type="http://schemas.openxmlformats.org/officeDocument/2006/relationships/slideLayout" Target="../slideLayouts/slideLayout1436.xml"/><Relationship Id="rId487" Type="http://schemas.openxmlformats.org/officeDocument/2006/relationships/slideLayout" Target="../slideLayouts/slideLayout1478.xml"/><Relationship Id="rId610" Type="http://schemas.openxmlformats.org/officeDocument/2006/relationships/slideLayout" Target="../slideLayouts/slideLayout1601.xml"/><Relationship Id="rId652" Type="http://schemas.openxmlformats.org/officeDocument/2006/relationships/slideLayout" Target="../slideLayouts/slideLayout1643.xml"/><Relationship Id="rId694" Type="http://schemas.openxmlformats.org/officeDocument/2006/relationships/slideLayout" Target="../slideLayouts/slideLayout1685.xml"/><Relationship Id="rId291" Type="http://schemas.openxmlformats.org/officeDocument/2006/relationships/slideLayout" Target="../slideLayouts/slideLayout1282.xml"/><Relationship Id="rId305" Type="http://schemas.openxmlformats.org/officeDocument/2006/relationships/slideLayout" Target="../slideLayouts/slideLayout1296.xml"/><Relationship Id="rId347" Type="http://schemas.openxmlformats.org/officeDocument/2006/relationships/slideLayout" Target="../slideLayouts/slideLayout1338.xml"/><Relationship Id="rId512" Type="http://schemas.openxmlformats.org/officeDocument/2006/relationships/slideLayout" Target="../slideLayouts/slideLayout1503.xml"/><Relationship Id="rId44" Type="http://schemas.openxmlformats.org/officeDocument/2006/relationships/slideLayout" Target="../slideLayouts/slideLayout1035.xml"/><Relationship Id="rId86" Type="http://schemas.openxmlformats.org/officeDocument/2006/relationships/slideLayout" Target="../slideLayouts/slideLayout1077.xml"/><Relationship Id="rId151" Type="http://schemas.openxmlformats.org/officeDocument/2006/relationships/slideLayout" Target="../slideLayouts/slideLayout1142.xml"/><Relationship Id="rId389" Type="http://schemas.openxmlformats.org/officeDocument/2006/relationships/slideLayout" Target="../slideLayouts/slideLayout1380.xml"/><Relationship Id="rId554" Type="http://schemas.openxmlformats.org/officeDocument/2006/relationships/slideLayout" Target="../slideLayouts/slideLayout1545.xml"/><Relationship Id="rId596" Type="http://schemas.openxmlformats.org/officeDocument/2006/relationships/slideLayout" Target="../slideLayouts/slideLayout1587.xml"/><Relationship Id="rId193" Type="http://schemas.openxmlformats.org/officeDocument/2006/relationships/slideLayout" Target="../slideLayouts/slideLayout1184.xml"/><Relationship Id="rId207" Type="http://schemas.openxmlformats.org/officeDocument/2006/relationships/slideLayout" Target="../slideLayouts/slideLayout1198.xml"/><Relationship Id="rId249" Type="http://schemas.openxmlformats.org/officeDocument/2006/relationships/slideLayout" Target="../slideLayouts/slideLayout1240.xml"/><Relationship Id="rId414" Type="http://schemas.openxmlformats.org/officeDocument/2006/relationships/slideLayout" Target="../slideLayouts/slideLayout1405.xml"/><Relationship Id="rId456" Type="http://schemas.openxmlformats.org/officeDocument/2006/relationships/slideLayout" Target="../slideLayouts/slideLayout1447.xml"/><Relationship Id="rId498" Type="http://schemas.openxmlformats.org/officeDocument/2006/relationships/slideLayout" Target="../slideLayouts/slideLayout1489.xml"/><Relationship Id="rId621" Type="http://schemas.openxmlformats.org/officeDocument/2006/relationships/slideLayout" Target="../slideLayouts/slideLayout1612.xml"/><Relationship Id="rId663" Type="http://schemas.openxmlformats.org/officeDocument/2006/relationships/slideLayout" Target="../slideLayouts/slideLayout1654.xml"/><Relationship Id="rId13" Type="http://schemas.openxmlformats.org/officeDocument/2006/relationships/slideLayout" Target="../slideLayouts/slideLayout1004.xml"/><Relationship Id="rId109" Type="http://schemas.openxmlformats.org/officeDocument/2006/relationships/slideLayout" Target="../slideLayouts/slideLayout1100.xml"/><Relationship Id="rId260" Type="http://schemas.openxmlformats.org/officeDocument/2006/relationships/slideLayout" Target="../slideLayouts/slideLayout1251.xml"/><Relationship Id="rId316" Type="http://schemas.openxmlformats.org/officeDocument/2006/relationships/slideLayout" Target="../slideLayouts/slideLayout1307.xml"/><Relationship Id="rId523" Type="http://schemas.openxmlformats.org/officeDocument/2006/relationships/slideLayout" Target="../slideLayouts/slideLayout1514.xml"/><Relationship Id="rId55" Type="http://schemas.openxmlformats.org/officeDocument/2006/relationships/slideLayout" Target="../slideLayouts/slideLayout1046.xml"/><Relationship Id="rId97" Type="http://schemas.openxmlformats.org/officeDocument/2006/relationships/slideLayout" Target="../slideLayouts/slideLayout1088.xml"/><Relationship Id="rId120" Type="http://schemas.openxmlformats.org/officeDocument/2006/relationships/slideLayout" Target="../slideLayouts/slideLayout1111.xml"/><Relationship Id="rId358" Type="http://schemas.openxmlformats.org/officeDocument/2006/relationships/slideLayout" Target="../slideLayouts/slideLayout1349.xml"/><Relationship Id="rId565" Type="http://schemas.openxmlformats.org/officeDocument/2006/relationships/slideLayout" Target="../slideLayouts/slideLayout1556.xml"/><Relationship Id="rId162" Type="http://schemas.openxmlformats.org/officeDocument/2006/relationships/slideLayout" Target="../slideLayouts/slideLayout1153.xml"/><Relationship Id="rId218" Type="http://schemas.openxmlformats.org/officeDocument/2006/relationships/slideLayout" Target="../slideLayouts/slideLayout1209.xml"/><Relationship Id="rId425" Type="http://schemas.openxmlformats.org/officeDocument/2006/relationships/slideLayout" Target="../slideLayouts/slideLayout1416.xml"/><Relationship Id="rId467" Type="http://schemas.openxmlformats.org/officeDocument/2006/relationships/slideLayout" Target="../slideLayouts/slideLayout1458.xml"/><Relationship Id="rId632" Type="http://schemas.openxmlformats.org/officeDocument/2006/relationships/slideLayout" Target="../slideLayouts/slideLayout1623.xml"/><Relationship Id="rId271" Type="http://schemas.openxmlformats.org/officeDocument/2006/relationships/slideLayout" Target="../slideLayouts/slideLayout1262.xml"/><Relationship Id="rId674" Type="http://schemas.openxmlformats.org/officeDocument/2006/relationships/slideLayout" Target="../slideLayouts/slideLayout1665.xml"/><Relationship Id="rId24" Type="http://schemas.openxmlformats.org/officeDocument/2006/relationships/slideLayout" Target="../slideLayouts/slideLayout1015.xml"/><Relationship Id="rId66" Type="http://schemas.openxmlformats.org/officeDocument/2006/relationships/slideLayout" Target="../slideLayouts/slideLayout1057.xml"/><Relationship Id="rId131" Type="http://schemas.openxmlformats.org/officeDocument/2006/relationships/slideLayout" Target="../slideLayouts/slideLayout1122.xml"/><Relationship Id="rId327" Type="http://schemas.openxmlformats.org/officeDocument/2006/relationships/slideLayout" Target="../slideLayouts/slideLayout1318.xml"/><Relationship Id="rId369" Type="http://schemas.openxmlformats.org/officeDocument/2006/relationships/slideLayout" Target="../slideLayouts/slideLayout1360.xml"/><Relationship Id="rId534" Type="http://schemas.openxmlformats.org/officeDocument/2006/relationships/slideLayout" Target="../slideLayouts/slideLayout1525.xml"/><Relationship Id="rId576" Type="http://schemas.openxmlformats.org/officeDocument/2006/relationships/slideLayout" Target="../slideLayouts/slideLayout1567.xml"/><Relationship Id="rId173" Type="http://schemas.openxmlformats.org/officeDocument/2006/relationships/slideLayout" Target="../slideLayouts/slideLayout1164.xml"/><Relationship Id="rId229" Type="http://schemas.openxmlformats.org/officeDocument/2006/relationships/slideLayout" Target="../slideLayouts/slideLayout1220.xml"/><Relationship Id="rId380" Type="http://schemas.openxmlformats.org/officeDocument/2006/relationships/slideLayout" Target="../slideLayouts/slideLayout1371.xml"/><Relationship Id="rId436" Type="http://schemas.openxmlformats.org/officeDocument/2006/relationships/slideLayout" Target="../slideLayouts/slideLayout1427.xml"/><Relationship Id="rId601" Type="http://schemas.openxmlformats.org/officeDocument/2006/relationships/slideLayout" Target="../slideLayouts/slideLayout1592.xml"/><Relationship Id="rId643" Type="http://schemas.openxmlformats.org/officeDocument/2006/relationships/slideLayout" Target="../slideLayouts/slideLayout1634.xml"/><Relationship Id="rId240" Type="http://schemas.openxmlformats.org/officeDocument/2006/relationships/slideLayout" Target="../slideLayouts/slideLayout1231.xml"/><Relationship Id="rId478" Type="http://schemas.openxmlformats.org/officeDocument/2006/relationships/slideLayout" Target="../slideLayouts/slideLayout1469.xml"/><Relationship Id="rId685" Type="http://schemas.openxmlformats.org/officeDocument/2006/relationships/slideLayout" Target="../slideLayouts/slideLayout1676.xml"/><Relationship Id="rId35" Type="http://schemas.openxmlformats.org/officeDocument/2006/relationships/slideLayout" Target="../slideLayouts/slideLayout1026.xml"/><Relationship Id="rId77" Type="http://schemas.openxmlformats.org/officeDocument/2006/relationships/slideLayout" Target="../slideLayouts/slideLayout1068.xml"/><Relationship Id="rId100" Type="http://schemas.openxmlformats.org/officeDocument/2006/relationships/slideLayout" Target="../slideLayouts/slideLayout1091.xml"/><Relationship Id="rId282" Type="http://schemas.openxmlformats.org/officeDocument/2006/relationships/slideLayout" Target="../slideLayouts/slideLayout1273.xml"/><Relationship Id="rId338" Type="http://schemas.openxmlformats.org/officeDocument/2006/relationships/slideLayout" Target="../slideLayouts/slideLayout1329.xml"/><Relationship Id="rId503" Type="http://schemas.openxmlformats.org/officeDocument/2006/relationships/slideLayout" Target="../slideLayouts/slideLayout1494.xml"/><Relationship Id="rId545" Type="http://schemas.openxmlformats.org/officeDocument/2006/relationships/slideLayout" Target="../slideLayouts/slideLayout1536.xml"/><Relationship Id="rId587" Type="http://schemas.openxmlformats.org/officeDocument/2006/relationships/slideLayout" Target="../slideLayouts/slideLayout1578.xml"/><Relationship Id="rId8" Type="http://schemas.openxmlformats.org/officeDocument/2006/relationships/slideLayout" Target="../slideLayouts/slideLayout999.xml"/><Relationship Id="rId142" Type="http://schemas.openxmlformats.org/officeDocument/2006/relationships/slideLayout" Target="../slideLayouts/slideLayout1133.xml"/><Relationship Id="rId184" Type="http://schemas.openxmlformats.org/officeDocument/2006/relationships/slideLayout" Target="../slideLayouts/slideLayout1175.xml"/><Relationship Id="rId391" Type="http://schemas.openxmlformats.org/officeDocument/2006/relationships/slideLayout" Target="../slideLayouts/slideLayout1382.xml"/><Relationship Id="rId405" Type="http://schemas.openxmlformats.org/officeDocument/2006/relationships/slideLayout" Target="../slideLayouts/slideLayout1396.xml"/><Relationship Id="rId447" Type="http://schemas.openxmlformats.org/officeDocument/2006/relationships/slideLayout" Target="../slideLayouts/slideLayout1438.xml"/><Relationship Id="rId612" Type="http://schemas.openxmlformats.org/officeDocument/2006/relationships/slideLayout" Target="../slideLayouts/slideLayout1603.xml"/><Relationship Id="rId251" Type="http://schemas.openxmlformats.org/officeDocument/2006/relationships/slideLayout" Target="../slideLayouts/slideLayout1242.xml"/><Relationship Id="rId489" Type="http://schemas.openxmlformats.org/officeDocument/2006/relationships/slideLayout" Target="../slideLayouts/slideLayout1480.xml"/><Relationship Id="rId654" Type="http://schemas.openxmlformats.org/officeDocument/2006/relationships/slideLayout" Target="../slideLayouts/slideLayout1645.xml"/><Relationship Id="rId696" Type="http://schemas.openxmlformats.org/officeDocument/2006/relationships/slideLayout" Target="../slideLayouts/slideLayout1687.xml"/><Relationship Id="rId46" Type="http://schemas.openxmlformats.org/officeDocument/2006/relationships/slideLayout" Target="../slideLayouts/slideLayout1037.xml"/><Relationship Id="rId293" Type="http://schemas.openxmlformats.org/officeDocument/2006/relationships/slideLayout" Target="../slideLayouts/slideLayout1284.xml"/><Relationship Id="rId307" Type="http://schemas.openxmlformats.org/officeDocument/2006/relationships/slideLayout" Target="../slideLayouts/slideLayout1298.xml"/><Relationship Id="rId349" Type="http://schemas.openxmlformats.org/officeDocument/2006/relationships/slideLayout" Target="../slideLayouts/slideLayout1340.xml"/><Relationship Id="rId514" Type="http://schemas.openxmlformats.org/officeDocument/2006/relationships/slideLayout" Target="../slideLayouts/slideLayout1505.xml"/><Relationship Id="rId556" Type="http://schemas.openxmlformats.org/officeDocument/2006/relationships/slideLayout" Target="../slideLayouts/slideLayout1547.xml"/><Relationship Id="rId88" Type="http://schemas.openxmlformats.org/officeDocument/2006/relationships/slideLayout" Target="../slideLayouts/slideLayout1079.xml"/><Relationship Id="rId111" Type="http://schemas.openxmlformats.org/officeDocument/2006/relationships/slideLayout" Target="../slideLayouts/slideLayout1102.xml"/><Relationship Id="rId153" Type="http://schemas.openxmlformats.org/officeDocument/2006/relationships/slideLayout" Target="../slideLayouts/slideLayout1144.xml"/><Relationship Id="rId195" Type="http://schemas.openxmlformats.org/officeDocument/2006/relationships/slideLayout" Target="../slideLayouts/slideLayout1186.xml"/><Relationship Id="rId209" Type="http://schemas.openxmlformats.org/officeDocument/2006/relationships/slideLayout" Target="../slideLayouts/slideLayout1200.xml"/><Relationship Id="rId360" Type="http://schemas.openxmlformats.org/officeDocument/2006/relationships/slideLayout" Target="../slideLayouts/slideLayout1351.xml"/><Relationship Id="rId416" Type="http://schemas.openxmlformats.org/officeDocument/2006/relationships/slideLayout" Target="../slideLayouts/slideLayout1407.xml"/><Relationship Id="rId598" Type="http://schemas.openxmlformats.org/officeDocument/2006/relationships/slideLayout" Target="../slideLayouts/slideLayout1589.xml"/><Relationship Id="rId220" Type="http://schemas.openxmlformats.org/officeDocument/2006/relationships/slideLayout" Target="../slideLayouts/slideLayout1211.xml"/><Relationship Id="rId458" Type="http://schemas.openxmlformats.org/officeDocument/2006/relationships/slideLayout" Target="../slideLayouts/slideLayout1449.xml"/><Relationship Id="rId623" Type="http://schemas.openxmlformats.org/officeDocument/2006/relationships/slideLayout" Target="../slideLayouts/slideLayout1614.xml"/><Relationship Id="rId665" Type="http://schemas.openxmlformats.org/officeDocument/2006/relationships/slideLayout" Target="../slideLayouts/slideLayout1656.xml"/><Relationship Id="rId15" Type="http://schemas.openxmlformats.org/officeDocument/2006/relationships/slideLayout" Target="../slideLayouts/slideLayout1006.xml"/><Relationship Id="rId57" Type="http://schemas.openxmlformats.org/officeDocument/2006/relationships/slideLayout" Target="../slideLayouts/slideLayout1048.xml"/><Relationship Id="rId262" Type="http://schemas.openxmlformats.org/officeDocument/2006/relationships/slideLayout" Target="../slideLayouts/slideLayout1253.xml"/><Relationship Id="rId318" Type="http://schemas.openxmlformats.org/officeDocument/2006/relationships/slideLayout" Target="../slideLayouts/slideLayout1309.xml"/><Relationship Id="rId525" Type="http://schemas.openxmlformats.org/officeDocument/2006/relationships/slideLayout" Target="../slideLayouts/slideLayout1516.xml"/><Relationship Id="rId567" Type="http://schemas.openxmlformats.org/officeDocument/2006/relationships/slideLayout" Target="../slideLayouts/slideLayout1558.xml"/><Relationship Id="rId99" Type="http://schemas.openxmlformats.org/officeDocument/2006/relationships/slideLayout" Target="../slideLayouts/slideLayout1090.xml"/><Relationship Id="rId122" Type="http://schemas.openxmlformats.org/officeDocument/2006/relationships/slideLayout" Target="../slideLayouts/slideLayout1113.xml"/><Relationship Id="rId164" Type="http://schemas.openxmlformats.org/officeDocument/2006/relationships/slideLayout" Target="../slideLayouts/slideLayout1155.xml"/><Relationship Id="rId371" Type="http://schemas.openxmlformats.org/officeDocument/2006/relationships/slideLayout" Target="../slideLayouts/slideLayout1362.xml"/><Relationship Id="rId427" Type="http://schemas.openxmlformats.org/officeDocument/2006/relationships/slideLayout" Target="../slideLayouts/slideLayout1418.xml"/><Relationship Id="rId469" Type="http://schemas.openxmlformats.org/officeDocument/2006/relationships/slideLayout" Target="../slideLayouts/slideLayout1460.xml"/><Relationship Id="rId634" Type="http://schemas.openxmlformats.org/officeDocument/2006/relationships/slideLayout" Target="../slideLayouts/slideLayout1625.xml"/><Relationship Id="rId676" Type="http://schemas.openxmlformats.org/officeDocument/2006/relationships/slideLayout" Target="../slideLayouts/slideLayout1667.xml"/><Relationship Id="rId26" Type="http://schemas.openxmlformats.org/officeDocument/2006/relationships/slideLayout" Target="../slideLayouts/slideLayout1017.xml"/><Relationship Id="rId231" Type="http://schemas.openxmlformats.org/officeDocument/2006/relationships/slideLayout" Target="../slideLayouts/slideLayout1222.xml"/><Relationship Id="rId273" Type="http://schemas.openxmlformats.org/officeDocument/2006/relationships/slideLayout" Target="../slideLayouts/slideLayout1264.xml"/><Relationship Id="rId329" Type="http://schemas.openxmlformats.org/officeDocument/2006/relationships/slideLayout" Target="../slideLayouts/slideLayout1320.xml"/><Relationship Id="rId480" Type="http://schemas.openxmlformats.org/officeDocument/2006/relationships/slideLayout" Target="../slideLayouts/slideLayout1471.xml"/><Relationship Id="rId536" Type="http://schemas.openxmlformats.org/officeDocument/2006/relationships/slideLayout" Target="../slideLayouts/slideLayout1527.xml"/><Relationship Id="rId701" Type="http://schemas.openxmlformats.org/officeDocument/2006/relationships/image" Target="../media/image4.png"/><Relationship Id="rId68" Type="http://schemas.openxmlformats.org/officeDocument/2006/relationships/slideLayout" Target="../slideLayouts/slideLayout1059.xml"/><Relationship Id="rId133" Type="http://schemas.openxmlformats.org/officeDocument/2006/relationships/slideLayout" Target="../slideLayouts/slideLayout1124.xml"/><Relationship Id="rId175" Type="http://schemas.openxmlformats.org/officeDocument/2006/relationships/slideLayout" Target="../slideLayouts/slideLayout1166.xml"/><Relationship Id="rId340" Type="http://schemas.openxmlformats.org/officeDocument/2006/relationships/slideLayout" Target="../slideLayouts/slideLayout1331.xml"/><Relationship Id="rId578" Type="http://schemas.openxmlformats.org/officeDocument/2006/relationships/slideLayout" Target="../slideLayouts/slideLayout1569.xml"/><Relationship Id="rId200" Type="http://schemas.openxmlformats.org/officeDocument/2006/relationships/slideLayout" Target="../slideLayouts/slideLayout1191.xml"/><Relationship Id="rId382" Type="http://schemas.openxmlformats.org/officeDocument/2006/relationships/slideLayout" Target="../slideLayouts/slideLayout1373.xml"/><Relationship Id="rId438" Type="http://schemas.openxmlformats.org/officeDocument/2006/relationships/slideLayout" Target="../slideLayouts/slideLayout1429.xml"/><Relationship Id="rId603" Type="http://schemas.openxmlformats.org/officeDocument/2006/relationships/slideLayout" Target="../slideLayouts/slideLayout1594.xml"/><Relationship Id="rId645" Type="http://schemas.openxmlformats.org/officeDocument/2006/relationships/slideLayout" Target="../slideLayouts/slideLayout1636.xml"/><Relationship Id="rId687" Type="http://schemas.openxmlformats.org/officeDocument/2006/relationships/slideLayout" Target="../slideLayouts/slideLayout1678.xml"/><Relationship Id="rId242" Type="http://schemas.openxmlformats.org/officeDocument/2006/relationships/slideLayout" Target="../slideLayouts/slideLayout1233.xml"/><Relationship Id="rId284" Type="http://schemas.openxmlformats.org/officeDocument/2006/relationships/slideLayout" Target="../slideLayouts/slideLayout1275.xml"/><Relationship Id="rId491" Type="http://schemas.openxmlformats.org/officeDocument/2006/relationships/slideLayout" Target="../slideLayouts/slideLayout1482.xml"/><Relationship Id="rId505" Type="http://schemas.openxmlformats.org/officeDocument/2006/relationships/slideLayout" Target="../slideLayouts/slideLayout1496.xml"/><Relationship Id="rId37" Type="http://schemas.openxmlformats.org/officeDocument/2006/relationships/slideLayout" Target="../slideLayouts/slideLayout1028.xml"/><Relationship Id="rId79" Type="http://schemas.openxmlformats.org/officeDocument/2006/relationships/slideLayout" Target="../slideLayouts/slideLayout1070.xml"/><Relationship Id="rId102" Type="http://schemas.openxmlformats.org/officeDocument/2006/relationships/slideLayout" Target="../slideLayouts/slideLayout1093.xml"/><Relationship Id="rId144" Type="http://schemas.openxmlformats.org/officeDocument/2006/relationships/slideLayout" Target="../slideLayouts/slideLayout1135.xml"/><Relationship Id="rId547" Type="http://schemas.openxmlformats.org/officeDocument/2006/relationships/slideLayout" Target="../slideLayouts/slideLayout1538.xml"/><Relationship Id="rId589" Type="http://schemas.openxmlformats.org/officeDocument/2006/relationships/slideLayout" Target="../slideLayouts/slideLayout1580.xml"/><Relationship Id="rId90" Type="http://schemas.openxmlformats.org/officeDocument/2006/relationships/slideLayout" Target="../slideLayouts/slideLayout1081.xml"/><Relationship Id="rId186" Type="http://schemas.openxmlformats.org/officeDocument/2006/relationships/slideLayout" Target="../slideLayouts/slideLayout1177.xml"/><Relationship Id="rId351" Type="http://schemas.openxmlformats.org/officeDocument/2006/relationships/slideLayout" Target="../slideLayouts/slideLayout1342.xml"/><Relationship Id="rId393" Type="http://schemas.openxmlformats.org/officeDocument/2006/relationships/slideLayout" Target="../slideLayouts/slideLayout1384.xml"/><Relationship Id="rId407" Type="http://schemas.openxmlformats.org/officeDocument/2006/relationships/slideLayout" Target="../slideLayouts/slideLayout1398.xml"/><Relationship Id="rId449" Type="http://schemas.openxmlformats.org/officeDocument/2006/relationships/slideLayout" Target="../slideLayouts/slideLayout1440.xml"/><Relationship Id="rId614" Type="http://schemas.openxmlformats.org/officeDocument/2006/relationships/slideLayout" Target="../slideLayouts/slideLayout1605.xml"/><Relationship Id="rId656" Type="http://schemas.openxmlformats.org/officeDocument/2006/relationships/slideLayout" Target="../slideLayouts/slideLayout1647.xml"/><Relationship Id="rId211" Type="http://schemas.openxmlformats.org/officeDocument/2006/relationships/slideLayout" Target="../slideLayouts/slideLayout1202.xml"/><Relationship Id="rId253" Type="http://schemas.openxmlformats.org/officeDocument/2006/relationships/slideLayout" Target="../slideLayouts/slideLayout1244.xml"/><Relationship Id="rId295" Type="http://schemas.openxmlformats.org/officeDocument/2006/relationships/slideLayout" Target="../slideLayouts/slideLayout1286.xml"/><Relationship Id="rId309" Type="http://schemas.openxmlformats.org/officeDocument/2006/relationships/slideLayout" Target="../slideLayouts/slideLayout1300.xml"/><Relationship Id="rId460" Type="http://schemas.openxmlformats.org/officeDocument/2006/relationships/slideLayout" Target="../slideLayouts/slideLayout1451.xml"/><Relationship Id="rId516" Type="http://schemas.openxmlformats.org/officeDocument/2006/relationships/slideLayout" Target="../slideLayouts/slideLayout1507.xml"/><Relationship Id="rId698" Type="http://schemas.openxmlformats.org/officeDocument/2006/relationships/image" Target="../media/image1.jpeg"/><Relationship Id="rId48" Type="http://schemas.openxmlformats.org/officeDocument/2006/relationships/slideLayout" Target="../slideLayouts/slideLayout1039.xml"/><Relationship Id="rId113" Type="http://schemas.openxmlformats.org/officeDocument/2006/relationships/slideLayout" Target="../slideLayouts/slideLayout1104.xml"/><Relationship Id="rId320" Type="http://schemas.openxmlformats.org/officeDocument/2006/relationships/slideLayout" Target="../slideLayouts/slideLayout1311.xml"/><Relationship Id="rId558" Type="http://schemas.openxmlformats.org/officeDocument/2006/relationships/slideLayout" Target="../slideLayouts/slideLayout1549.xml"/><Relationship Id="rId155" Type="http://schemas.openxmlformats.org/officeDocument/2006/relationships/slideLayout" Target="../slideLayouts/slideLayout1146.xml"/><Relationship Id="rId197" Type="http://schemas.openxmlformats.org/officeDocument/2006/relationships/slideLayout" Target="../slideLayouts/slideLayout1188.xml"/><Relationship Id="rId362" Type="http://schemas.openxmlformats.org/officeDocument/2006/relationships/slideLayout" Target="../slideLayouts/slideLayout1353.xml"/><Relationship Id="rId418" Type="http://schemas.openxmlformats.org/officeDocument/2006/relationships/slideLayout" Target="../slideLayouts/slideLayout1409.xml"/><Relationship Id="rId625" Type="http://schemas.openxmlformats.org/officeDocument/2006/relationships/slideLayout" Target="../slideLayouts/slideLayout1616.xml"/><Relationship Id="rId222" Type="http://schemas.openxmlformats.org/officeDocument/2006/relationships/slideLayout" Target="../slideLayouts/slideLayout1213.xml"/><Relationship Id="rId264" Type="http://schemas.openxmlformats.org/officeDocument/2006/relationships/slideLayout" Target="../slideLayouts/slideLayout1255.xml"/><Relationship Id="rId471" Type="http://schemas.openxmlformats.org/officeDocument/2006/relationships/slideLayout" Target="../slideLayouts/slideLayout1462.xml"/><Relationship Id="rId667" Type="http://schemas.openxmlformats.org/officeDocument/2006/relationships/slideLayout" Target="../slideLayouts/slideLayout1658.xml"/><Relationship Id="rId17" Type="http://schemas.openxmlformats.org/officeDocument/2006/relationships/slideLayout" Target="../slideLayouts/slideLayout1008.xml"/><Relationship Id="rId59" Type="http://schemas.openxmlformats.org/officeDocument/2006/relationships/slideLayout" Target="../slideLayouts/slideLayout1050.xml"/><Relationship Id="rId124" Type="http://schemas.openxmlformats.org/officeDocument/2006/relationships/slideLayout" Target="../slideLayouts/slideLayout1115.xml"/><Relationship Id="rId527" Type="http://schemas.openxmlformats.org/officeDocument/2006/relationships/slideLayout" Target="../slideLayouts/slideLayout1518.xml"/><Relationship Id="rId569" Type="http://schemas.openxmlformats.org/officeDocument/2006/relationships/slideLayout" Target="../slideLayouts/slideLayout1560.xml"/><Relationship Id="rId70" Type="http://schemas.openxmlformats.org/officeDocument/2006/relationships/slideLayout" Target="../slideLayouts/slideLayout1061.xml"/><Relationship Id="rId166" Type="http://schemas.openxmlformats.org/officeDocument/2006/relationships/slideLayout" Target="../slideLayouts/slideLayout1157.xml"/><Relationship Id="rId331" Type="http://schemas.openxmlformats.org/officeDocument/2006/relationships/slideLayout" Target="../slideLayouts/slideLayout1322.xml"/><Relationship Id="rId373" Type="http://schemas.openxmlformats.org/officeDocument/2006/relationships/slideLayout" Target="../slideLayouts/slideLayout1364.xml"/><Relationship Id="rId429" Type="http://schemas.openxmlformats.org/officeDocument/2006/relationships/slideLayout" Target="../slideLayouts/slideLayout1420.xml"/><Relationship Id="rId580" Type="http://schemas.openxmlformats.org/officeDocument/2006/relationships/slideLayout" Target="../slideLayouts/slideLayout1571.xml"/><Relationship Id="rId636" Type="http://schemas.openxmlformats.org/officeDocument/2006/relationships/slideLayout" Target="../slideLayouts/slideLayout1627.xml"/><Relationship Id="rId1" Type="http://schemas.openxmlformats.org/officeDocument/2006/relationships/slideLayout" Target="../slideLayouts/slideLayout992.xml"/><Relationship Id="rId233" Type="http://schemas.openxmlformats.org/officeDocument/2006/relationships/slideLayout" Target="../slideLayouts/slideLayout1224.xml"/><Relationship Id="rId440" Type="http://schemas.openxmlformats.org/officeDocument/2006/relationships/slideLayout" Target="../slideLayouts/slideLayout1431.xml"/><Relationship Id="rId678" Type="http://schemas.openxmlformats.org/officeDocument/2006/relationships/slideLayout" Target="../slideLayouts/slideLayout1669.xml"/><Relationship Id="rId28" Type="http://schemas.openxmlformats.org/officeDocument/2006/relationships/slideLayout" Target="../slideLayouts/slideLayout1019.xml"/><Relationship Id="rId275" Type="http://schemas.openxmlformats.org/officeDocument/2006/relationships/slideLayout" Target="../slideLayouts/slideLayout1266.xml"/><Relationship Id="rId300" Type="http://schemas.openxmlformats.org/officeDocument/2006/relationships/slideLayout" Target="../slideLayouts/slideLayout1291.xml"/><Relationship Id="rId482" Type="http://schemas.openxmlformats.org/officeDocument/2006/relationships/slideLayout" Target="../slideLayouts/slideLayout1473.xml"/><Relationship Id="rId538" Type="http://schemas.openxmlformats.org/officeDocument/2006/relationships/slideLayout" Target="../slideLayouts/slideLayout1529.xml"/><Relationship Id="rId81" Type="http://schemas.openxmlformats.org/officeDocument/2006/relationships/slideLayout" Target="../slideLayouts/slideLayout1072.xml"/><Relationship Id="rId135" Type="http://schemas.openxmlformats.org/officeDocument/2006/relationships/slideLayout" Target="../slideLayouts/slideLayout1126.xml"/><Relationship Id="rId177" Type="http://schemas.openxmlformats.org/officeDocument/2006/relationships/slideLayout" Target="../slideLayouts/slideLayout1168.xml"/><Relationship Id="rId342" Type="http://schemas.openxmlformats.org/officeDocument/2006/relationships/slideLayout" Target="../slideLayouts/slideLayout1333.xml"/><Relationship Id="rId384" Type="http://schemas.openxmlformats.org/officeDocument/2006/relationships/slideLayout" Target="../slideLayouts/slideLayout1375.xml"/><Relationship Id="rId591" Type="http://schemas.openxmlformats.org/officeDocument/2006/relationships/slideLayout" Target="../slideLayouts/slideLayout1582.xml"/><Relationship Id="rId605" Type="http://schemas.openxmlformats.org/officeDocument/2006/relationships/slideLayout" Target="../slideLayouts/slideLayout1596.xml"/><Relationship Id="rId202" Type="http://schemas.openxmlformats.org/officeDocument/2006/relationships/slideLayout" Target="../slideLayouts/slideLayout1193.xml"/><Relationship Id="rId244" Type="http://schemas.openxmlformats.org/officeDocument/2006/relationships/slideLayout" Target="../slideLayouts/slideLayout1235.xml"/><Relationship Id="rId647" Type="http://schemas.openxmlformats.org/officeDocument/2006/relationships/slideLayout" Target="../slideLayouts/slideLayout1638.xml"/><Relationship Id="rId689" Type="http://schemas.openxmlformats.org/officeDocument/2006/relationships/slideLayout" Target="../slideLayouts/slideLayout1680.xml"/><Relationship Id="rId39" Type="http://schemas.openxmlformats.org/officeDocument/2006/relationships/slideLayout" Target="../slideLayouts/slideLayout1030.xml"/><Relationship Id="rId286" Type="http://schemas.openxmlformats.org/officeDocument/2006/relationships/slideLayout" Target="../slideLayouts/slideLayout1277.xml"/><Relationship Id="rId451" Type="http://schemas.openxmlformats.org/officeDocument/2006/relationships/slideLayout" Target="../slideLayouts/slideLayout1442.xml"/><Relationship Id="rId493" Type="http://schemas.openxmlformats.org/officeDocument/2006/relationships/slideLayout" Target="../slideLayouts/slideLayout1484.xml"/><Relationship Id="rId507" Type="http://schemas.openxmlformats.org/officeDocument/2006/relationships/slideLayout" Target="../slideLayouts/slideLayout1498.xml"/><Relationship Id="rId549" Type="http://schemas.openxmlformats.org/officeDocument/2006/relationships/slideLayout" Target="../slideLayouts/slideLayout1540.xml"/><Relationship Id="rId50" Type="http://schemas.openxmlformats.org/officeDocument/2006/relationships/slideLayout" Target="../slideLayouts/slideLayout1041.xml"/><Relationship Id="rId104" Type="http://schemas.openxmlformats.org/officeDocument/2006/relationships/slideLayout" Target="../slideLayouts/slideLayout1095.xml"/><Relationship Id="rId146" Type="http://schemas.openxmlformats.org/officeDocument/2006/relationships/slideLayout" Target="../slideLayouts/slideLayout1137.xml"/><Relationship Id="rId188" Type="http://schemas.openxmlformats.org/officeDocument/2006/relationships/slideLayout" Target="../slideLayouts/slideLayout1179.xml"/><Relationship Id="rId311" Type="http://schemas.openxmlformats.org/officeDocument/2006/relationships/slideLayout" Target="../slideLayouts/slideLayout1302.xml"/><Relationship Id="rId353" Type="http://schemas.openxmlformats.org/officeDocument/2006/relationships/slideLayout" Target="../slideLayouts/slideLayout1344.xml"/><Relationship Id="rId395" Type="http://schemas.openxmlformats.org/officeDocument/2006/relationships/slideLayout" Target="../slideLayouts/slideLayout1386.xml"/><Relationship Id="rId409" Type="http://schemas.openxmlformats.org/officeDocument/2006/relationships/slideLayout" Target="../slideLayouts/slideLayout1400.xml"/><Relationship Id="rId560" Type="http://schemas.openxmlformats.org/officeDocument/2006/relationships/slideLayout" Target="../slideLayouts/slideLayout1551.xml"/><Relationship Id="rId92" Type="http://schemas.openxmlformats.org/officeDocument/2006/relationships/slideLayout" Target="../slideLayouts/slideLayout1083.xml"/><Relationship Id="rId213" Type="http://schemas.openxmlformats.org/officeDocument/2006/relationships/slideLayout" Target="../slideLayouts/slideLayout1204.xml"/><Relationship Id="rId420" Type="http://schemas.openxmlformats.org/officeDocument/2006/relationships/slideLayout" Target="../slideLayouts/slideLayout1411.xml"/><Relationship Id="rId616" Type="http://schemas.openxmlformats.org/officeDocument/2006/relationships/slideLayout" Target="../slideLayouts/slideLayout1607.xml"/><Relationship Id="rId658" Type="http://schemas.openxmlformats.org/officeDocument/2006/relationships/slideLayout" Target="../slideLayouts/slideLayout1649.xml"/><Relationship Id="rId255" Type="http://schemas.openxmlformats.org/officeDocument/2006/relationships/slideLayout" Target="../slideLayouts/slideLayout1246.xml"/><Relationship Id="rId297" Type="http://schemas.openxmlformats.org/officeDocument/2006/relationships/slideLayout" Target="../slideLayouts/slideLayout1288.xml"/><Relationship Id="rId462" Type="http://schemas.openxmlformats.org/officeDocument/2006/relationships/slideLayout" Target="../slideLayouts/slideLayout1453.xml"/><Relationship Id="rId518" Type="http://schemas.openxmlformats.org/officeDocument/2006/relationships/slideLayout" Target="../slideLayouts/slideLayout1509.xml"/><Relationship Id="rId115" Type="http://schemas.openxmlformats.org/officeDocument/2006/relationships/slideLayout" Target="../slideLayouts/slideLayout1106.xml"/><Relationship Id="rId157" Type="http://schemas.openxmlformats.org/officeDocument/2006/relationships/slideLayout" Target="../slideLayouts/slideLayout1148.xml"/><Relationship Id="rId322" Type="http://schemas.openxmlformats.org/officeDocument/2006/relationships/slideLayout" Target="../slideLayouts/slideLayout1313.xml"/><Relationship Id="rId364" Type="http://schemas.openxmlformats.org/officeDocument/2006/relationships/slideLayout" Target="../slideLayouts/slideLayout1355.xml"/><Relationship Id="rId61" Type="http://schemas.openxmlformats.org/officeDocument/2006/relationships/slideLayout" Target="../slideLayouts/slideLayout1052.xml"/><Relationship Id="rId199" Type="http://schemas.openxmlformats.org/officeDocument/2006/relationships/slideLayout" Target="../slideLayouts/slideLayout1190.xml"/><Relationship Id="rId571" Type="http://schemas.openxmlformats.org/officeDocument/2006/relationships/slideLayout" Target="../slideLayouts/slideLayout1562.xml"/><Relationship Id="rId627" Type="http://schemas.openxmlformats.org/officeDocument/2006/relationships/slideLayout" Target="../slideLayouts/slideLayout1618.xml"/><Relationship Id="rId669" Type="http://schemas.openxmlformats.org/officeDocument/2006/relationships/slideLayout" Target="../slideLayouts/slideLayout1660.xml"/><Relationship Id="rId19" Type="http://schemas.openxmlformats.org/officeDocument/2006/relationships/slideLayout" Target="../slideLayouts/slideLayout1010.xml"/><Relationship Id="rId224" Type="http://schemas.openxmlformats.org/officeDocument/2006/relationships/slideLayout" Target="../slideLayouts/slideLayout1215.xml"/><Relationship Id="rId266" Type="http://schemas.openxmlformats.org/officeDocument/2006/relationships/slideLayout" Target="../slideLayouts/slideLayout1257.xml"/><Relationship Id="rId431" Type="http://schemas.openxmlformats.org/officeDocument/2006/relationships/slideLayout" Target="../slideLayouts/slideLayout1422.xml"/><Relationship Id="rId473" Type="http://schemas.openxmlformats.org/officeDocument/2006/relationships/slideLayout" Target="../slideLayouts/slideLayout1464.xml"/><Relationship Id="rId529" Type="http://schemas.openxmlformats.org/officeDocument/2006/relationships/slideLayout" Target="../slideLayouts/slideLayout1520.xml"/><Relationship Id="rId680" Type="http://schemas.openxmlformats.org/officeDocument/2006/relationships/slideLayout" Target="../slideLayouts/slideLayout1671.xml"/><Relationship Id="rId30" Type="http://schemas.openxmlformats.org/officeDocument/2006/relationships/slideLayout" Target="../slideLayouts/slideLayout1021.xml"/><Relationship Id="rId126" Type="http://schemas.openxmlformats.org/officeDocument/2006/relationships/slideLayout" Target="../slideLayouts/slideLayout1117.xml"/><Relationship Id="rId168" Type="http://schemas.openxmlformats.org/officeDocument/2006/relationships/slideLayout" Target="../slideLayouts/slideLayout1159.xml"/><Relationship Id="rId333" Type="http://schemas.openxmlformats.org/officeDocument/2006/relationships/slideLayout" Target="../slideLayouts/slideLayout1324.xml"/><Relationship Id="rId540" Type="http://schemas.openxmlformats.org/officeDocument/2006/relationships/slideLayout" Target="../slideLayouts/slideLayout1531.xml"/><Relationship Id="rId72" Type="http://schemas.openxmlformats.org/officeDocument/2006/relationships/slideLayout" Target="../slideLayouts/slideLayout1063.xml"/><Relationship Id="rId375" Type="http://schemas.openxmlformats.org/officeDocument/2006/relationships/slideLayout" Target="../slideLayouts/slideLayout1366.xml"/><Relationship Id="rId582" Type="http://schemas.openxmlformats.org/officeDocument/2006/relationships/slideLayout" Target="../slideLayouts/slideLayout1573.xml"/><Relationship Id="rId638" Type="http://schemas.openxmlformats.org/officeDocument/2006/relationships/slideLayout" Target="../slideLayouts/slideLayout1629.xml"/><Relationship Id="rId3" Type="http://schemas.openxmlformats.org/officeDocument/2006/relationships/slideLayout" Target="../slideLayouts/slideLayout994.xml"/><Relationship Id="rId235" Type="http://schemas.openxmlformats.org/officeDocument/2006/relationships/slideLayout" Target="../slideLayouts/slideLayout1226.xml"/><Relationship Id="rId277" Type="http://schemas.openxmlformats.org/officeDocument/2006/relationships/slideLayout" Target="../slideLayouts/slideLayout1268.xml"/><Relationship Id="rId400" Type="http://schemas.openxmlformats.org/officeDocument/2006/relationships/slideLayout" Target="../slideLayouts/slideLayout1391.xml"/><Relationship Id="rId442" Type="http://schemas.openxmlformats.org/officeDocument/2006/relationships/slideLayout" Target="../slideLayouts/slideLayout1433.xml"/><Relationship Id="rId484" Type="http://schemas.openxmlformats.org/officeDocument/2006/relationships/slideLayout" Target="../slideLayouts/slideLayout1475.xml"/><Relationship Id="rId137" Type="http://schemas.openxmlformats.org/officeDocument/2006/relationships/slideLayout" Target="../slideLayouts/slideLayout1128.xml"/><Relationship Id="rId302" Type="http://schemas.openxmlformats.org/officeDocument/2006/relationships/slideLayout" Target="../slideLayouts/slideLayout1293.xml"/><Relationship Id="rId344" Type="http://schemas.openxmlformats.org/officeDocument/2006/relationships/slideLayout" Target="../slideLayouts/slideLayout1335.xml"/><Relationship Id="rId691" Type="http://schemas.openxmlformats.org/officeDocument/2006/relationships/slideLayout" Target="../slideLayouts/slideLayout1682.xml"/><Relationship Id="rId41" Type="http://schemas.openxmlformats.org/officeDocument/2006/relationships/slideLayout" Target="../slideLayouts/slideLayout1032.xml"/><Relationship Id="rId83" Type="http://schemas.openxmlformats.org/officeDocument/2006/relationships/slideLayout" Target="../slideLayouts/slideLayout1074.xml"/><Relationship Id="rId179" Type="http://schemas.openxmlformats.org/officeDocument/2006/relationships/slideLayout" Target="../slideLayouts/slideLayout1170.xml"/><Relationship Id="rId386" Type="http://schemas.openxmlformats.org/officeDocument/2006/relationships/slideLayout" Target="../slideLayouts/slideLayout1377.xml"/><Relationship Id="rId551" Type="http://schemas.openxmlformats.org/officeDocument/2006/relationships/slideLayout" Target="../slideLayouts/slideLayout1542.xml"/><Relationship Id="rId593" Type="http://schemas.openxmlformats.org/officeDocument/2006/relationships/slideLayout" Target="../slideLayouts/slideLayout1584.xml"/><Relationship Id="rId607" Type="http://schemas.openxmlformats.org/officeDocument/2006/relationships/slideLayout" Target="../slideLayouts/slideLayout1598.xml"/><Relationship Id="rId649" Type="http://schemas.openxmlformats.org/officeDocument/2006/relationships/slideLayout" Target="../slideLayouts/slideLayout1640.xml"/><Relationship Id="rId190" Type="http://schemas.openxmlformats.org/officeDocument/2006/relationships/slideLayout" Target="../slideLayouts/slideLayout1181.xml"/><Relationship Id="rId204" Type="http://schemas.openxmlformats.org/officeDocument/2006/relationships/slideLayout" Target="../slideLayouts/slideLayout1195.xml"/><Relationship Id="rId246" Type="http://schemas.openxmlformats.org/officeDocument/2006/relationships/slideLayout" Target="../slideLayouts/slideLayout1237.xml"/><Relationship Id="rId288" Type="http://schemas.openxmlformats.org/officeDocument/2006/relationships/slideLayout" Target="../slideLayouts/slideLayout1279.xml"/><Relationship Id="rId411" Type="http://schemas.openxmlformats.org/officeDocument/2006/relationships/slideLayout" Target="../slideLayouts/slideLayout1402.xml"/><Relationship Id="rId453" Type="http://schemas.openxmlformats.org/officeDocument/2006/relationships/slideLayout" Target="../slideLayouts/slideLayout1444.xml"/><Relationship Id="rId509" Type="http://schemas.openxmlformats.org/officeDocument/2006/relationships/slideLayout" Target="../slideLayouts/slideLayout1500.xml"/><Relationship Id="rId660" Type="http://schemas.openxmlformats.org/officeDocument/2006/relationships/slideLayout" Target="../slideLayouts/slideLayout1651.xml"/><Relationship Id="rId106" Type="http://schemas.openxmlformats.org/officeDocument/2006/relationships/slideLayout" Target="../slideLayouts/slideLayout1097.xml"/><Relationship Id="rId313" Type="http://schemas.openxmlformats.org/officeDocument/2006/relationships/slideLayout" Target="../slideLayouts/slideLayout1304.xml"/><Relationship Id="rId495" Type="http://schemas.openxmlformats.org/officeDocument/2006/relationships/slideLayout" Target="../slideLayouts/slideLayout1486.xml"/><Relationship Id="rId10" Type="http://schemas.openxmlformats.org/officeDocument/2006/relationships/slideLayout" Target="../slideLayouts/slideLayout1001.xml"/><Relationship Id="rId52" Type="http://schemas.openxmlformats.org/officeDocument/2006/relationships/slideLayout" Target="../slideLayouts/slideLayout1043.xml"/><Relationship Id="rId94" Type="http://schemas.openxmlformats.org/officeDocument/2006/relationships/slideLayout" Target="../slideLayouts/slideLayout1085.xml"/><Relationship Id="rId148" Type="http://schemas.openxmlformats.org/officeDocument/2006/relationships/slideLayout" Target="../slideLayouts/slideLayout1139.xml"/><Relationship Id="rId355" Type="http://schemas.openxmlformats.org/officeDocument/2006/relationships/slideLayout" Target="../slideLayouts/slideLayout1346.xml"/><Relationship Id="rId397" Type="http://schemas.openxmlformats.org/officeDocument/2006/relationships/slideLayout" Target="../slideLayouts/slideLayout1388.xml"/><Relationship Id="rId520" Type="http://schemas.openxmlformats.org/officeDocument/2006/relationships/slideLayout" Target="../slideLayouts/slideLayout1511.xml"/><Relationship Id="rId562" Type="http://schemas.openxmlformats.org/officeDocument/2006/relationships/slideLayout" Target="../slideLayouts/slideLayout1553.xml"/><Relationship Id="rId618" Type="http://schemas.openxmlformats.org/officeDocument/2006/relationships/slideLayout" Target="../slideLayouts/slideLayout1609.xml"/><Relationship Id="rId215" Type="http://schemas.openxmlformats.org/officeDocument/2006/relationships/slideLayout" Target="../slideLayouts/slideLayout1206.xml"/><Relationship Id="rId257" Type="http://schemas.openxmlformats.org/officeDocument/2006/relationships/slideLayout" Target="../slideLayouts/slideLayout1248.xml"/><Relationship Id="rId422" Type="http://schemas.openxmlformats.org/officeDocument/2006/relationships/slideLayout" Target="../slideLayouts/slideLayout1413.xml"/><Relationship Id="rId464" Type="http://schemas.openxmlformats.org/officeDocument/2006/relationships/slideLayout" Target="../slideLayouts/slideLayout1455.xml"/><Relationship Id="rId299" Type="http://schemas.openxmlformats.org/officeDocument/2006/relationships/slideLayout" Target="../slideLayouts/slideLayout1290.xml"/><Relationship Id="rId63" Type="http://schemas.openxmlformats.org/officeDocument/2006/relationships/slideLayout" Target="../slideLayouts/slideLayout1054.xml"/><Relationship Id="rId159" Type="http://schemas.openxmlformats.org/officeDocument/2006/relationships/slideLayout" Target="../slideLayouts/slideLayout1150.xml"/><Relationship Id="rId366" Type="http://schemas.openxmlformats.org/officeDocument/2006/relationships/slideLayout" Target="../slideLayouts/slideLayout1357.xml"/><Relationship Id="rId573" Type="http://schemas.openxmlformats.org/officeDocument/2006/relationships/slideLayout" Target="../slideLayouts/slideLayout1564.xml"/><Relationship Id="rId226" Type="http://schemas.openxmlformats.org/officeDocument/2006/relationships/slideLayout" Target="../slideLayouts/slideLayout1217.xml"/><Relationship Id="rId433" Type="http://schemas.openxmlformats.org/officeDocument/2006/relationships/slideLayout" Target="../slideLayouts/slideLayout1424.xml"/><Relationship Id="rId640" Type="http://schemas.openxmlformats.org/officeDocument/2006/relationships/slideLayout" Target="../slideLayouts/slideLayout1631.xml"/><Relationship Id="rId74" Type="http://schemas.openxmlformats.org/officeDocument/2006/relationships/slideLayout" Target="../slideLayouts/slideLayout1065.xml"/><Relationship Id="rId377" Type="http://schemas.openxmlformats.org/officeDocument/2006/relationships/slideLayout" Target="../slideLayouts/slideLayout1368.xml"/><Relationship Id="rId500" Type="http://schemas.openxmlformats.org/officeDocument/2006/relationships/slideLayout" Target="../slideLayouts/slideLayout1491.xml"/><Relationship Id="rId584" Type="http://schemas.openxmlformats.org/officeDocument/2006/relationships/slideLayout" Target="../slideLayouts/slideLayout1575.xml"/><Relationship Id="rId5" Type="http://schemas.openxmlformats.org/officeDocument/2006/relationships/slideLayout" Target="../slideLayouts/slideLayout996.xml"/><Relationship Id="rId237" Type="http://schemas.openxmlformats.org/officeDocument/2006/relationships/slideLayout" Target="../slideLayouts/slideLayout1228.xml"/><Relationship Id="rId444" Type="http://schemas.openxmlformats.org/officeDocument/2006/relationships/slideLayout" Target="../slideLayouts/slideLayout1435.xml"/><Relationship Id="rId651" Type="http://schemas.openxmlformats.org/officeDocument/2006/relationships/slideLayout" Target="../slideLayouts/slideLayout1642.xml"/><Relationship Id="rId290" Type="http://schemas.openxmlformats.org/officeDocument/2006/relationships/slideLayout" Target="../slideLayouts/slideLayout1281.xml"/><Relationship Id="rId304" Type="http://schemas.openxmlformats.org/officeDocument/2006/relationships/slideLayout" Target="../slideLayouts/slideLayout1295.xml"/><Relationship Id="rId388" Type="http://schemas.openxmlformats.org/officeDocument/2006/relationships/slideLayout" Target="../slideLayouts/slideLayout1379.xml"/><Relationship Id="rId511" Type="http://schemas.openxmlformats.org/officeDocument/2006/relationships/slideLayout" Target="../slideLayouts/slideLayout1502.xml"/><Relationship Id="rId609" Type="http://schemas.openxmlformats.org/officeDocument/2006/relationships/slideLayout" Target="../slideLayouts/slideLayout1600.xml"/><Relationship Id="rId85" Type="http://schemas.openxmlformats.org/officeDocument/2006/relationships/slideLayout" Target="../slideLayouts/slideLayout1076.xml"/><Relationship Id="rId150" Type="http://schemas.openxmlformats.org/officeDocument/2006/relationships/slideLayout" Target="../slideLayouts/slideLayout1141.xml"/><Relationship Id="rId595" Type="http://schemas.openxmlformats.org/officeDocument/2006/relationships/slideLayout" Target="../slideLayouts/slideLayout1586.xml"/><Relationship Id="rId248" Type="http://schemas.openxmlformats.org/officeDocument/2006/relationships/slideLayout" Target="../slideLayouts/slideLayout1239.xml"/><Relationship Id="rId455" Type="http://schemas.openxmlformats.org/officeDocument/2006/relationships/slideLayout" Target="../slideLayouts/slideLayout1446.xml"/><Relationship Id="rId662" Type="http://schemas.openxmlformats.org/officeDocument/2006/relationships/slideLayout" Target="../slideLayouts/slideLayout1653.xml"/><Relationship Id="rId12" Type="http://schemas.openxmlformats.org/officeDocument/2006/relationships/slideLayout" Target="../slideLayouts/slideLayout1003.xml"/><Relationship Id="rId108" Type="http://schemas.openxmlformats.org/officeDocument/2006/relationships/slideLayout" Target="../slideLayouts/slideLayout1099.xml"/><Relationship Id="rId315" Type="http://schemas.openxmlformats.org/officeDocument/2006/relationships/slideLayout" Target="../slideLayouts/slideLayout1306.xml"/><Relationship Id="rId522" Type="http://schemas.openxmlformats.org/officeDocument/2006/relationships/slideLayout" Target="../slideLayouts/slideLayout1513.xml"/><Relationship Id="rId96" Type="http://schemas.openxmlformats.org/officeDocument/2006/relationships/slideLayout" Target="../slideLayouts/slideLayout1087.xml"/><Relationship Id="rId161" Type="http://schemas.openxmlformats.org/officeDocument/2006/relationships/slideLayout" Target="../slideLayouts/slideLayout1152.xml"/><Relationship Id="rId399" Type="http://schemas.openxmlformats.org/officeDocument/2006/relationships/slideLayout" Target="../slideLayouts/slideLayout1390.xml"/><Relationship Id="rId259" Type="http://schemas.openxmlformats.org/officeDocument/2006/relationships/slideLayout" Target="../slideLayouts/slideLayout1250.xml"/><Relationship Id="rId466" Type="http://schemas.openxmlformats.org/officeDocument/2006/relationships/slideLayout" Target="../slideLayouts/slideLayout1457.xml"/><Relationship Id="rId673" Type="http://schemas.openxmlformats.org/officeDocument/2006/relationships/slideLayout" Target="../slideLayouts/slideLayout1664.xml"/><Relationship Id="rId23" Type="http://schemas.openxmlformats.org/officeDocument/2006/relationships/slideLayout" Target="../slideLayouts/slideLayout1014.xml"/><Relationship Id="rId119" Type="http://schemas.openxmlformats.org/officeDocument/2006/relationships/slideLayout" Target="../slideLayouts/slideLayout1110.xml"/><Relationship Id="rId326" Type="http://schemas.openxmlformats.org/officeDocument/2006/relationships/slideLayout" Target="../slideLayouts/slideLayout1317.xml"/><Relationship Id="rId533" Type="http://schemas.openxmlformats.org/officeDocument/2006/relationships/slideLayout" Target="../slideLayouts/slideLayout1524.xml"/><Relationship Id="rId172" Type="http://schemas.openxmlformats.org/officeDocument/2006/relationships/slideLayout" Target="../slideLayouts/slideLayout1163.xml"/><Relationship Id="rId477" Type="http://schemas.openxmlformats.org/officeDocument/2006/relationships/slideLayout" Target="../slideLayouts/slideLayout1468.xml"/><Relationship Id="rId600" Type="http://schemas.openxmlformats.org/officeDocument/2006/relationships/slideLayout" Target="../slideLayouts/slideLayout1591.xml"/><Relationship Id="rId684" Type="http://schemas.openxmlformats.org/officeDocument/2006/relationships/slideLayout" Target="../slideLayouts/slideLayout1675.xml"/><Relationship Id="rId337" Type="http://schemas.openxmlformats.org/officeDocument/2006/relationships/slideLayout" Target="../slideLayouts/slideLayout1328.xml"/><Relationship Id="rId34" Type="http://schemas.openxmlformats.org/officeDocument/2006/relationships/slideLayout" Target="../slideLayouts/slideLayout1025.xml"/><Relationship Id="rId544" Type="http://schemas.openxmlformats.org/officeDocument/2006/relationships/slideLayout" Target="../slideLayouts/slideLayout1535.xml"/><Relationship Id="rId183" Type="http://schemas.openxmlformats.org/officeDocument/2006/relationships/slideLayout" Target="../slideLayouts/slideLayout1174.xml"/><Relationship Id="rId390" Type="http://schemas.openxmlformats.org/officeDocument/2006/relationships/slideLayout" Target="../slideLayouts/slideLayout1381.xml"/><Relationship Id="rId404" Type="http://schemas.openxmlformats.org/officeDocument/2006/relationships/slideLayout" Target="../slideLayouts/slideLayout1395.xml"/><Relationship Id="rId611" Type="http://schemas.openxmlformats.org/officeDocument/2006/relationships/slideLayout" Target="../slideLayouts/slideLayout1602.xml"/><Relationship Id="rId250" Type="http://schemas.openxmlformats.org/officeDocument/2006/relationships/slideLayout" Target="../slideLayouts/slideLayout1241.xml"/><Relationship Id="rId488" Type="http://schemas.openxmlformats.org/officeDocument/2006/relationships/slideLayout" Target="../slideLayouts/slideLayout1479.xml"/><Relationship Id="rId695" Type="http://schemas.openxmlformats.org/officeDocument/2006/relationships/slideLayout" Target="../slideLayouts/slideLayout1686.xml"/><Relationship Id="rId45" Type="http://schemas.openxmlformats.org/officeDocument/2006/relationships/slideLayout" Target="../slideLayouts/slideLayout1036.xml"/><Relationship Id="rId110" Type="http://schemas.openxmlformats.org/officeDocument/2006/relationships/slideLayout" Target="../slideLayouts/slideLayout1101.xml"/><Relationship Id="rId348" Type="http://schemas.openxmlformats.org/officeDocument/2006/relationships/slideLayout" Target="../slideLayouts/slideLayout1339.xml"/><Relationship Id="rId555" Type="http://schemas.openxmlformats.org/officeDocument/2006/relationships/slideLayout" Target="../slideLayouts/slideLayout1546.xml"/><Relationship Id="rId194" Type="http://schemas.openxmlformats.org/officeDocument/2006/relationships/slideLayout" Target="../slideLayouts/slideLayout1185.xml"/><Relationship Id="rId208" Type="http://schemas.openxmlformats.org/officeDocument/2006/relationships/slideLayout" Target="../slideLayouts/slideLayout1199.xml"/><Relationship Id="rId415" Type="http://schemas.openxmlformats.org/officeDocument/2006/relationships/slideLayout" Target="../slideLayouts/slideLayout1406.xml"/><Relationship Id="rId622" Type="http://schemas.openxmlformats.org/officeDocument/2006/relationships/slideLayout" Target="../slideLayouts/slideLayout1613.xml"/><Relationship Id="rId261" Type="http://schemas.openxmlformats.org/officeDocument/2006/relationships/slideLayout" Target="../slideLayouts/slideLayout1252.xml"/><Relationship Id="rId499" Type="http://schemas.openxmlformats.org/officeDocument/2006/relationships/slideLayout" Target="../slideLayouts/slideLayout1490.xml"/><Relationship Id="rId56" Type="http://schemas.openxmlformats.org/officeDocument/2006/relationships/slideLayout" Target="../slideLayouts/slideLayout1047.xml"/><Relationship Id="rId359" Type="http://schemas.openxmlformats.org/officeDocument/2006/relationships/slideLayout" Target="../slideLayouts/slideLayout1350.xml"/><Relationship Id="rId566" Type="http://schemas.openxmlformats.org/officeDocument/2006/relationships/slideLayout" Target="../slideLayouts/slideLayout1557.xml"/><Relationship Id="rId121" Type="http://schemas.openxmlformats.org/officeDocument/2006/relationships/slideLayout" Target="../slideLayouts/slideLayout1112.xml"/><Relationship Id="rId219" Type="http://schemas.openxmlformats.org/officeDocument/2006/relationships/slideLayout" Target="../slideLayouts/slideLayout1210.xml"/><Relationship Id="rId426" Type="http://schemas.openxmlformats.org/officeDocument/2006/relationships/slideLayout" Target="../slideLayouts/slideLayout1417.xml"/><Relationship Id="rId633" Type="http://schemas.openxmlformats.org/officeDocument/2006/relationships/slideLayout" Target="../slideLayouts/slideLayout1624.xml"/><Relationship Id="rId67" Type="http://schemas.openxmlformats.org/officeDocument/2006/relationships/slideLayout" Target="../slideLayouts/slideLayout1058.xml"/><Relationship Id="rId272" Type="http://schemas.openxmlformats.org/officeDocument/2006/relationships/slideLayout" Target="../slideLayouts/slideLayout1263.xml"/><Relationship Id="rId577" Type="http://schemas.openxmlformats.org/officeDocument/2006/relationships/slideLayout" Target="../slideLayouts/slideLayout1568.xml"/><Relationship Id="rId700" Type="http://schemas.openxmlformats.org/officeDocument/2006/relationships/image" Target="../media/image3.png"/><Relationship Id="rId132" Type="http://schemas.openxmlformats.org/officeDocument/2006/relationships/slideLayout" Target="../slideLayouts/slideLayout1123.xml"/><Relationship Id="rId437" Type="http://schemas.openxmlformats.org/officeDocument/2006/relationships/slideLayout" Target="../slideLayouts/slideLayout1428.xml"/><Relationship Id="rId644" Type="http://schemas.openxmlformats.org/officeDocument/2006/relationships/slideLayout" Target="../slideLayouts/slideLayout1635.xml"/><Relationship Id="rId283" Type="http://schemas.openxmlformats.org/officeDocument/2006/relationships/slideLayout" Target="../slideLayouts/slideLayout1274.xml"/><Relationship Id="rId490" Type="http://schemas.openxmlformats.org/officeDocument/2006/relationships/slideLayout" Target="../slideLayouts/slideLayout1481.xml"/><Relationship Id="rId504" Type="http://schemas.openxmlformats.org/officeDocument/2006/relationships/slideLayout" Target="../slideLayouts/slideLayout1495.xml"/><Relationship Id="rId78" Type="http://schemas.openxmlformats.org/officeDocument/2006/relationships/slideLayout" Target="../slideLayouts/slideLayout1069.xml"/><Relationship Id="rId143" Type="http://schemas.openxmlformats.org/officeDocument/2006/relationships/slideLayout" Target="../slideLayouts/slideLayout1134.xml"/><Relationship Id="rId350" Type="http://schemas.openxmlformats.org/officeDocument/2006/relationships/slideLayout" Target="../slideLayouts/slideLayout1341.xml"/><Relationship Id="rId588" Type="http://schemas.openxmlformats.org/officeDocument/2006/relationships/slideLayout" Target="../slideLayouts/slideLayout1579.xml"/><Relationship Id="rId9" Type="http://schemas.openxmlformats.org/officeDocument/2006/relationships/slideLayout" Target="../slideLayouts/slideLayout1000.xml"/><Relationship Id="rId210" Type="http://schemas.openxmlformats.org/officeDocument/2006/relationships/slideLayout" Target="../slideLayouts/slideLayout1201.xml"/><Relationship Id="rId448" Type="http://schemas.openxmlformats.org/officeDocument/2006/relationships/slideLayout" Target="../slideLayouts/slideLayout1439.xml"/><Relationship Id="rId655" Type="http://schemas.openxmlformats.org/officeDocument/2006/relationships/slideLayout" Target="../slideLayouts/slideLayout1646.xml"/><Relationship Id="rId294" Type="http://schemas.openxmlformats.org/officeDocument/2006/relationships/slideLayout" Target="../slideLayouts/slideLayout1285.xml"/><Relationship Id="rId308" Type="http://schemas.openxmlformats.org/officeDocument/2006/relationships/slideLayout" Target="../slideLayouts/slideLayout1299.xml"/><Relationship Id="rId515" Type="http://schemas.openxmlformats.org/officeDocument/2006/relationships/slideLayout" Target="../slideLayouts/slideLayout1506.xml"/><Relationship Id="rId89" Type="http://schemas.openxmlformats.org/officeDocument/2006/relationships/slideLayout" Target="../slideLayouts/slideLayout1080.xml"/><Relationship Id="rId154" Type="http://schemas.openxmlformats.org/officeDocument/2006/relationships/slideLayout" Target="../slideLayouts/slideLayout1145.xml"/><Relationship Id="rId361" Type="http://schemas.openxmlformats.org/officeDocument/2006/relationships/slideLayout" Target="../slideLayouts/slideLayout1352.xml"/><Relationship Id="rId599" Type="http://schemas.openxmlformats.org/officeDocument/2006/relationships/slideLayout" Target="../slideLayouts/slideLayout1590.xml"/><Relationship Id="rId459" Type="http://schemas.openxmlformats.org/officeDocument/2006/relationships/slideLayout" Target="../slideLayouts/slideLayout1450.xml"/><Relationship Id="rId666" Type="http://schemas.openxmlformats.org/officeDocument/2006/relationships/slideLayout" Target="../slideLayouts/slideLayout1657.xml"/><Relationship Id="rId16" Type="http://schemas.openxmlformats.org/officeDocument/2006/relationships/slideLayout" Target="../slideLayouts/slideLayout1007.xml"/><Relationship Id="rId221" Type="http://schemas.openxmlformats.org/officeDocument/2006/relationships/slideLayout" Target="../slideLayouts/slideLayout1212.xml"/><Relationship Id="rId319" Type="http://schemas.openxmlformats.org/officeDocument/2006/relationships/slideLayout" Target="../slideLayouts/slideLayout1310.xml"/><Relationship Id="rId526" Type="http://schemas.openxmlformats.org/officeDocument/2006/relationships/slideLayout" Target="../slideLayouts/slideLayout1517.xml"/><Relationship Id="rId165" Type="http://schemas.openxmlformats.org/officeDocument/2006/relationships/slideLayout" Target="../slideLayouts/slideLayout1156.xml"/><Relationship Id="rId372" Type="http://schemas.openxmlformats.org/officeDocument/2006/relationships/slideLayout" Target="../slideLayouts/slideLayout1363.xml"/><Relationship Id="rId677" Type="http://schemas.openxmlformats.org/officeDocument/2006/relationships/slideLayout" Target="../slideLayouts/slideLayout1668.xml"/><Relationship Id="rId232" Type="http://schemas.openxmlformats.org/officeDocument/2006/relationships/slideLayout" Target="../slideLayouts/slideLayout1223.xml"/><Relationship Id="rId27" Type="http://schemas.openxmlformats.org/officeDocument/2006/relationships/slideLayout" Target="../slideLayouts/slideLayout1018.xml"/><Relationship Id="rId537" Type="http://schemas.openxmlformats.org/officeDocument/2006/relationships/slideLayout" Target="../slideLayouts/slideLayout1528.xml"/><Relationship Id="rId80" Type="http://schemas.openxmlformats.org/officeDocument/2006/relationships/slideLayout" Target="../slideLayouts/slideLayout1071.xml"/><Relationship Id="rId176" Type="http://schemas.openxmlformats.org/officeDocument/2006/relationships/slideLayout" Target="../slideLayouts/slideLayout1167.xml"/><Relationship Id="rId383" Type="http://schemas.openxmlformats.org/officeDocument/2006/relationships/slideLayout" Target="../slideLayouts/slideLayout1374.xml"/><Relationship Id="rId590" Type="http://schemas.openxmlformats.org/officeDocument/2006/relationships/slideLayout" Target="../slideLayouts/slideLayout1581.xml"/><Relationship Id="rId604" Type="http://schemas.openxmlformats.org/officeDocument/2006/relationships/slideLayout" Target="../slideLayouts/slideLayout1595.xml"/><Relationship Id="rId243" Type="http://schemas.openxmlformats.org/officeDocument/2006/relationships/slideLayout" Target="../slideLayouts/slideLayout1234.xml"/><Relationship Id="rId450" Type="http://schemas.openxmlformats.org/officeDocument/2006/relationships/slideLayout" Target="../slideLayouts/slideLayout1441.xml"/><Relationship Id="rId688" Type="http://schemas.openxmlformats.org/officeDocument/2006/relationships/slideLayout" Target="../slideLayouts/slideLayout1679.xml"/><Relationship Id="rId38" Type="http://schemas.openxmlformats.org/officeDocument/2006/relationships/slideLayout" Target="../slideLayouts/slideLayout1029.xml"/><Relationship Id="rId103" Type="http://schemas.openxmlformats.org/officeDocument/2006/relationships/slideLayout" Target="../slideLayouts/slideLayout1094.xml"/><Relationship Id="rId310" Type="http://schemas.openxmlformats.org/officeDocument/2006/relationships/slideLayout" Target="../slideLayouts/slideLayout1301.xml"/><Relationship Id="rId548" Type="http://schemas.openxmlformats.org/officeDocument/2006/relationships/slideLayout" Target="../slideLayouts/slideLayout1539.xml"/><Relationship Id="rId91" Type="http://schemas.openxmlformats.org/officeDocument/2006/relationships/slideLayout" Target="../slideLayouts/slideLayout1082.xml"/><Relationship Id="rId187" Type="http://schemas.openxmlformats.org/officeDocument/2006/relationships/slideLayout" Target="../slideLayouts/slideLayout1178.xml"/><Relationship Id="rId394" Type="http://schemas.openxmlformats.org/officeDocument/2006/relationships/slideLayout" Target="../slideLayouts/slideLayout1385.xml"/><Relationship Id="rId408" Type="http://schemas.openxmlformats.org/officeDocument/2006/relationships/slideLayout" Target="../slideLayouts/slideLayout1399.xml"/><Relationship Id="rId615" Type="http://schemas.openxmlformats.org/officeDocument/2006/relationships/slideLayout" Target="../slideLayouts/slideLayout1606.xml"/><Relationship Id="rId254" Type="http://schemas.openxmlformats.org/officeDocument/2006/relationships/slideLayout" Target="../slideLayouts/slideLayout1245.xml"/><Relationship Id="rId699" Type="http://schemas.openxmlformats.org/officeDocument/2006/relationships/image" Target="../media/image2.png"/><Relationship Id="rId49" Type="http://schemas.openxmlformats.org/officeDocument/2006/relationships/slideLayout" Target="../slideLayouts/slideLayout1040.xml"/><Relationship Id="rId114" Type="http://schemas.openxmlformats.org/officeDocument/2006/relationships/slideLayout" Target="../slideLayouts/slideLayout1105.xml"/><Relationship Id="rId461" Type="http://schemas.openxmlformats.org/officeDocument/2006/relationships/slideLayout" Target="../slideLayouts/slideLayout1452.xml"/><Relationship Id="rId559" Type="http://schemas.openxmlformats.org/officeDocument/2006/relationships/slideLayout" Target="../slideLayouts/slideLayout1550.xml"/><Relationship Id="rId198" Type="http://schemas.openxmlformats.org/officeDocument/2006/relationships/slideLayout" Target="../slideLayouts/slideLayout1189.xml"/><Relationship Id="rId321" Type="http://schemas.openxmlformats.org/officeDocument/2006/relationships/slideLayout" Target="../slideLayouts/slideLayout1312.xml"/><Relationship Id="rId419" Type="http://schemas.openxmlformats.org/officeDocument/2006/relationships/slideLayout" Target="../slideLayouts/slideLayout1410.xml"/><Relationship Id="rId626" Type="http://schemas.openxmlformats.org/officeDocument/2006/relationships/slideLayout" Target="../slideLayouts/slideLayout1617.xml"/></Relationships>
</file>

<file path=ppt/slideMasters/_rels/slideMaster37.xml.rels><?xml version="1.0" encoding="UTF-8" standalone="yes"?>
<Relationships xmlns="http://schemas.openxmlformats.org/package/2006/relationships"><Relationship Id="rId117" Type="http://schemas.openxmlformats.org/officeDocument/2006/relationships/slideLayout" Target="../slideLayouts/slideLayout1804.xml"/><Relationship Id="rId671" Type="http://schemas.openxmlformats.org/officeDocument/2006/relationships/slideLayout" Target="../slideLayouts/slideLayout2358.xml"/><Relationship Id="rId21" Type="http://schemas.openxmlformats.org/officeDocument/2006/relationships/slideLayout" Target="../slideLayouts/slideLayout1708.xml"/><Relationship Id="rId324" Type="http://schemas.openxmlformats.org/officeDocument/2006/relationships/slideLayout" Target="../slideLayouts/slideLayout2011.xml"/><Relationship Id="rId531" Type="http://schemas.openxmlformats.org/officeDocument/2006/relationships/slideLayout" Target="../slideLayouts/slideLayout2218.xml"/><Relationship Id="rId629" Type="http://schemas.openxmlformats.org/officeDocument/2006/relationships/slideLayout" Target="../slideLayouts/slideLayout2316.xml"/><Relationship Id="rId170" Type="http://schemas.openxmlformats.org/officeDocument/2006/relationships/slideLayout" Target="../slideLayouts/slideLayout1857.xml"/><Relationship Id="rId268" Type="http://schemas.openxmlformats.org/officeDocument/2006/relationships/slideLayout" Target="../slideLayouts/slideLayout1955.xml"/><Relationship Id="rId475" Type="http://schemas.openxmlformats.org/officeDocument/2006/relationships/slideLayout" Target="../slideLayouts/slideLayout2162.xml"/><Relationship Id="rId682" Type="http://schemas.openxmlformats.org/officeDocument/2006/relationships/slideLayout" Target="../slideLayouts/slideLayout2369.xml"/><Relationship Id="rId32" Type="http://schemas.openxmlformats.org/officeDocument/2006/relationships/slideLayout" Target="../slideLayouts/slideLayout1719.xml"/><Relationship Id="rId128" Type="http://schemas.openxmlformats.org/officeDocument/2006/relationships/slideLayout" Target="../slideLayouts/slideLayout1815.xml"/><Relationship Id="rId335" Type="http://schemas.openxmlformats.org/officeDocument/2006/relationships/slideLayout" Target="../slideLayouts/slideLayout2022.xml"/><Relationship Id="rId542" Type="http://schemas.openxmlformats.org/officeDocument/2006/relationships/slideLayout" Target="../slideLayouts/slideLayout2229.xml"/><Relationship Id="rId181" Type="http://schemas.openxmlformats.org/officeDocument/2006/relationships/slideLayout" Target="../slideLayouts/slideLayout1868.xml"/><Relationship Id="rId402" Type="http://schemas.openxmlformats.org/officeDocument/2006/relationships/slideLayout" Target="../slideLayouts/slideLayout2089.xml"/><Relationship Id="rId279" Type="http://schemas.openxmlformats.org/officeDocument/2006/relationships/slideLayout" Target="../slideLayouts/slideLayout1966.xml"/><Relationship Id="rId486" Type="http://schemas.openxmlformats.org/officeDocument/2006/relationships/slideLayout" Target="../slideLayouts/slideLayout2173.xml"/><Relationship Id="rId693" Type="http://schemas.openxmlformats.org/officeDocument/2006/relationships/slideLayout" Target="../slideLayouts/slideLayout2380.xml"/><Relationship Id="rId43" Type="http://schemas.openxmlformats.org/officeDocument/2006/relationships/slideLayout" Target="../slideLayouts/slideLayout1730.xml"/><Relationship Id="rId139" Type="http://schemas.openxmlformats.org/officeDocument/2006/relationships/slideLayout" Target="../slideLayouts/slideLayout1826.xml"/><Relationship Id="rId346" Type="http://schemas.openxmlformats.org/officeDocument/2006/relationships/slideLayout" Target="../slideLayouts/slideLayout2033.xml"/><Relationship Id="rId553" Type="http://schemas.openxmlformats.org/officeDocument/2006/relationships/slideLayout" Target="../slideLayouts/slideLayout2240.xml"/><Relationship Id="rId192" Type="http://schemas.openxmlformats.org/officeDocument/2006/relationships/slideLayout" Target="../slideLayouts/slideLayout1879.xml"/><Relationship Id="rId206" Type="http://schemas.openxmlformats.org/officeDocument/2006/relationships/slideLayout" Target="../slideLayouts/slideLayout1893.xml"/><Relationship Id="rId413" Type="http://schemas.openxmlformats.org/officeDocument/2006/relationships/slideLayout" Target="../slideLayouts/slideLayout2100.xml"/><Relationship Id="rId497" Type="http://schemas.openxmlformats.org/officeDocument/2006/relationships/slideLayout" Target="../slideLayouts/slideLayout2184.xml"/><Relationship Id="rId620" Type="http://schemas.openxmlformats.org/officeDocument/2006/relationships/slideLayout" Target="../slideLayouts/slideLayout2307.xml"/><Relationship Id="rId357" Type="http://schemas.openxmlformats.org/officeDocument/2006/relationships/slideLayout" Target="../slideLayouts/slideLayout2044.xml"/><Relationship Id="rId54" Type="http://schemas.openxmlformats.org/officeDocument/2006/relationships/slideLayout" Target="../slideLayouts/slideLayout1741.xml"/><Relationship Id="rId217" Type="http://schemas.openxmlformats.org/officeDocument/2006/relationships/slideLayout" Target="../slideLayouts/slideLayout1904.xml"/><Relationship Id="rId564" Type="http://schemas.openxmlformats.org/officeDocument/2006/relationships/slideLayout" Target="../slideLayouts/slideLayout2251.xml"/><Relationship Id="rId424" Type="http://schemas.openxmlformats.org/officeDocument/2006/relationships/slideLayout" Target="../slideLayouts/slideLayout2111.xml"/><Relationship Id="rId631" Type="http://schemas.openxmlformats.org/officeDocument/2006/relationships/slideLayout" Target="../slideLayouts/slideLayout2318.xml"/><Relationship Id="rId270" Type="http://schemas.openxmlformats.org/officeDocument/2006/relationships/slideLayout" Target="../slideLayouts/slideLayout1957.xml"/><Relationship Id="rId65" Type="http://schemas.openxmlformats.org/officeDocument/2006/relationships/slideLayout" Target="../slideLayouts/slideLayout1752.xml"/><Relationship Id="rId130" Type="http://schemas.openxmlformats.org/officeDocument/2006/relationships/slideLayout" Target="../slideLayouts/slideLayout1817.xml"/><Relationship Id="rId368" Type="http://schemas.openxmlformats.org/officeDocument/2006/relationships/slideLayout" Target="../slideLayouts/slideLayout2055.xml"/><Relationship Id="rId575" Type="http://schemas.openxmlformats.org/officeDocument/2006/relationships/slideLayout" Target="../slideLayouts/slideLayout2262.xml"/><Relationship Id="rId228" Type="http://schemas.openxmlformats.org/officeDocument/2006/relationships/slideLayout" Target="../slideLayouts/slideLayout1915.xml"/><Relationship Id="rId435" Type="http://schemas.openxmlformats.org/officeDocument/2006/relationships/slideLayout" Target="../slideLayouts/slideLayout2122.xml"/><Relationship Id="rId642" Type="http://schemas.openxmlformats.org/officeDocument/2006/relationships/slideLayout" Target="../slideLayouts/slideLayout2329.xml"/><Relationship Id="rId281" Type="http://schemas.openxmlformats.org/officeDocument/2006/relationships/slideLayout" Target="../slideLayouts/slideLayout1968.xml"/><Relationship Id="rId502" Type="http://schemas.openxmlformats.org/officeDocument/2006/relationships/slideLayout" Target="../slideLayouts/slideLayout2189.xml"/><Relationship Id="rId76" Type="http://schemas.openxmlformats.org/officeDocument/2006/relationships/slideLayout" Target="../slideLayouts/slideLayout1763.xml"/><Relationship Id="rId141" Type="http://schemas.openxmlformats.org/officeDocument/2006/relationships/slideLayout" Target="../slideLayouts/slideLayout1828.xml"/><Relationship Id="rId379" Type="http://schemas.openxmlformats.org/officeDocument/2006/relationships/slideLayout" Target="../slideLayouts/slideLayout2066.xml"/><Relationship Id="rId586" Type="http://schemas.openxmlformats.org/officeDocument/2006/relationships/slideLayout" Target="../slideLayouts/slideLayout2273.xml"/><Relationship Id="rId7" Type="http://schemas.openxmlformats.org/officeDocument/2006/relationships/slideLayout" Target="../slideLayouts/slideLayout1694.xml"/><Relationship Id="rId239" Type="http://schemas.openxmlformats.org/officeDocument/2006/relationships/slideLayout" Target="../slideLayouts/slideLayout1926.xml"/><Relationship Id="rId446" Type="http://schemas.openxmlformats.org/officeDocument/2006/relationships/slideLayout" Target="../slideLayouts/slideLayout2133.xml"/><Relationship Id="rId653" Type="http://schemas.openxmlformats.org/officeDocument/2006/relationships/slideLayout" Target="../slideLayouts/slideLayout2340.xml"/><Relationship Id="rId292" Type="http://schemas.openxmlformats.org/officeDocument/2006/relationships/slideLayout" Target="../slideLayouts/slideLayout1979.xml"/><Relationship Id="rId306" Type="http://schemas.openxmlformats.org/officeDocument/2006/relationships/slideLayout" Target="../slideLayouts/slideLayout1993.xml"/><Relationship Id="rId87" Type="http://schemas.openxmlformats.org/officeDocument/2006/relationships/slideLayout" Target="../slideLayouts/slideLayout1774.xml"/><Relationship Id="rId513" Type="http://schemas.openxmlformats.org/officeDocument/2006/relationships/slideLayout" Target="../slideLayouts/slideLayout2200.xml"/><Relationship Id="rId597" Type="http://schemas.openxmlformats.org/officeDocument/2006/relationships/slideLayout" Target="../slideLayouts/slideLayout2284.xml"/><Relationship Id="rId152" Type="http://schemas.openxmlformats.org/officeDocument/2006/relationships/slideLayout" Target="../slideLayouts/slideLayout1839.xml"/><Relationship Id="rId457" Type="http://schemas.openxmlformats.org/officeDocument/2006/relationships/slideLayout" Target="../slideLayouts/slideLayout2144.xml"/><Relationship Id="rId664" Type="http://schemas.openxmlformats.org/officeDocument/2006/relationships/slideLayout" Target="../slideLayouts/slideLayout2351.xml"/><Relationship Id="rId14" Type="http://schemas.openxmlformats.org/officeDocument/2006/relationships/slideLayout" Target="../slideLayouts/slideLayout1701.xml"/><Relationship Id="rId317" Type="http://schemas.openxmlformats.org/officeDocument/2006/relationships/slideLayout" Target="../slideLayouts/slideLayout2004.xml"/><Relationship Id="rId524" Type="http://schemas.openxmlformats.org/officeDocument/2006/relationships/slideLayout" Target="../slideLayouts/slideLayout2211.xml"/><Relationship Id="rId98" Type="http://schemas.openxmlformats.org/officeDocument/2006/relationships/slideLayout" Target="../slideLayouts/slideLayout1785.xml"/><Relationship Id="rId163" Type="http://schemas.openxmlformats.org/officeDocument/2006/relationships/slideLayout" Target="../slideLayouts/slideLayout1850.xml"/><Relationship Id="rId370" Type="http://schemas.openxmlformats.org/officeDocument/2006/relationships/slideLayout" Target="../slideLayouts/slideLayout2057.xml"/><Relationship Id="rId230" Type="http://schemas.openxmlformats.org/officeDocument/2006/relationships/slideLayout" Target="../slideLayouts/slideLayout1917.xml"/><Relationship Id="rId468" Type="http://schemas.openxmlformats.org/officeDocument/2006/relationships/slideLayout" Target="../slideLayouts/slideLayout2155.xml"/><Relationship Id="rId675" Type="http://schemas.openxmlformats.org/officeDocument/2006/relationships/slideLayout" Target="../slideLayouts/slideLayout2362.xml"/><Relationship Id="rId25" Type="http://schemas.openxmlformats.org/officeDocument/2006/relationships/slideLayout" Target="../slideLayouts/slideLayout1712.xml"/><Relationship Id="rId328" Type="http://schemas.openxmlformats.org/officeDocument/2006/relationships/slideLayout" Target="../slideLayouts/slideLayout2015.xml"/><Relationship Id="rId535" Type="http://schemas.openxmlformats.org/officeDocument/2006/relationships/slideLayout" Target="../slideLayouts/slideLayout2222.xml"/><Relationship Id="rId174" Type="http://schemas.openxmlformats.org/officeDocument/2006/relationships/slideLayout" Target="../slideLayouts/slideLayout1861.xml"/><Relationship Id="rId381" Type="http://schemas.openxmlformats.org/officeDocument/2006/relationships/slideLayout" Target="../slideLayouts/slideLayout2068.xml"/><Relationship Id="rId602" Type="http://schemas.openxmlformats.org/officeDocument/2006/relationships/slideLayout" Target="../slideLayouts/slideLayout2289.xml"/><Relationship Id="rId241" Type="http://schemas.openxmlformats.org/officeDocument/2006/relationships/slideLayout" Target="../slideLayouts/slideLayout1928.xml"/><Relationship Id="rId479" Type="http://schemas.openxmlformats.org/officeDocument/2006/relationships/slideLayout" Target="../slideLayouts/slideLayout2166.xml"/><Relationship Id="rId686" Type="http://schemas.openxmlformats.org/officeDocument/2006/relationships/slideLayout" Target="../slideLayouts/slideLayout2373.xml"/><Relationship Id="rId36" Type="http://schemas.openxmlformats.org/officeDocument/2006/relationships/slideLayout" Target="../slideLayouts/slideLayout1723.xml"/><Relationship Id="rId339" Type="http://schemas.openxmlformats.org/officeDocument/2006/relationships/slideLayout" Target="../slideLayouts/slideLayout2026.xml"/><Relationship Id="rId546" Type="http://schemas.openxmlformats.org/officeDocument/2006/relationships/slideLayout" Target="../slideLayouts/slideLayout2233.xml"/><Relationship Id="rId101" Type="http://schemas.openxmlformats.org/officeDocument/2006/relationships/slideLayout" Target="../slideLayouts/slideLayout1788.xml"/><Relationship Id="rId185" Type="http://schemas.openxmlformats.org/officeDocument/2006/relationships/slideLayout" Target="../slideLayouts/slideLayout1872.xml"/><Relationship Id="rId406" Type="http://schemas.openxmlformats.org/officeDocument/2006/relationships/slideLayout" Target="../slideLayouts/slideLayout2093.xml"/><Relationship Id="rId392" Type="http://schemas.openxmlformats.org/officeDocument/2006/relationships/slideLayout" Target="../slideLayouts/slideLayout2079.xml"/><Relationship Id="rId613" Type="http://schemas.openxmlformats.org/officeDocument/2006/relationships/slideLayout" Target="../slideLayouts/slideLayout2300.xml"/><Relationship Id="rId697" Type="http://schemas.openxmlformats.org/officeDocument/2006/relationships/image" Target="../media/image1.jpeg"/><Relationship Id="rId252" Type="http://schemas.openxmlformats.org/officeDocument/2006/relationships/slideLayout" Target="../slideLayouts/slideLayout1939.xml"/><Relationship Id="rId47" Type="http://schemas.openxmlformats.org/officeDocument/2006/relationships/slideLayout" Target="../slideLayouts/slideLayout1734.xml"/><Relationship Id="rId112" Type="http://schemas.openxmlformats.org/officeDocument/2006/relationships/slideLayout" Target="../slideLayouts/slideLayout1799.xml"/><Relationship Id="rId557" Type="http://schemas.openxmlformats.org/officeDocument/2006/relationships/slideLayout" Target="../slideLayouts/slideLayout2244.xml"/><Relationship Id="rId196" Type="http://schemas.openxmlformats.org/officeDocument/2006/relationships/slideLayout" Target="../slideLayouts/slideLayout1883.xml"/><Relationship Id="rId417" Type="http://schemas.openxmlformats.org/officeDocument/2006/relationships/slideLayout" Target="../slideLayouts/slideLayout2104.xml"/><Relationship Id="rId624" Type="http://schemas.openxmlformats.org/officeDocument/2006/relationships/slideLayout" Target="../slideLayouts/slideLayout2311.xml"/><Relationship Id="rId263" Type="http://schemas.openxmlformats.org/officeDocument/2006/relationships/slideLayout" Target="../slideLayouts/slideLayout1950.xml"/><Relationship Id="rId470" Type="http://schemas.openxmlformats.org/officeDocument/2006/relationships/slideLayout" Target="../slideLayouts/slideLayout2157.xml"/><Relationship Id="rId58" Type="http://schemas.openxmlformats.org/officeDocument/2006/relationships/slideLayout" Target="../slideLayouts/slideLayout1745.xml"/><Relationship Id="rId123" Type="http://schemas.openxmlformats.org/officeDocument/2006/relationships/slideLayout" Target="../slideLayouts/slideLayout1810.xml"/><Relationship Id="rId330" Type="http://schemas.openxmlformats.org/officeDocument/2006/relationships/slideLayout" Target="../slideLayouts/slideLayout2017.xml"/><Relationship Id="rId568" Type="http://schemas.openxmlformats.org/officeDocument/2006/relationships/slideLayout" Target="../slideLayouts/slideLayout2255.xml"/><Relationship Id="rId428" Type="http://schemas.openxmlformats.org/officeDocument/2006/relationships/slideLayout" Target="../slideLayouts/slideLayout2115.xml"/><Relationship Id="rId635" Type="http://schemas.openxmlformats.org/officeDocument/2006/relationships/slideLayout" Target="../slideLayouts/slideLayout2322.xml"/><Relationship Id="rId274" Type="http://schemas.openxmlformats.org/officeDocument/2006/relationships/slideLayout" Target="../slideLayouts/slideLayout1961.xml"/><Relationship Id="rId481" Type="http://schemas.openxmlformats.org/officeDocument/2006/relationships/slideLayout" Target="../slideLayouts/slideLayout2168.xml"/><Relationship Id="rId69" Type="http://schemas.openxmlformats.org/officeDocument/2006/relationships/slideLayout" Target="../slideLayouts/slideLayout1756.xml"/><Relationship Id="rId134" Type="http://schemas.openxmlformats.org/officeDocument/2006/relationships/slideLayout" Target="../slideLayouts/slideLayout1821.xml"/><Relationship Id="rId579" Type="http://schemas.openxmlformats.org/officeDocument/2006/relationships/slideLayout" Target="../slideLayouts/slideLayout2266.xml"/><Relationship Id="rId341" Type="http://schemas.openxmlformats.org/officeDocument/2006/relationships/slideLayout" Target="../slideLayouts/slideLayout2028.xml"/><Relationship Id="rId439" Type="http://schemas.openxmlformats.org/officeDocument/2006/relationships/slideLayout" Target="../slideLayouts/slideLayout2126.xml"/><Relationship Id="rId646" Type="http://schemas.openxmlformats.org/officeDocument/2006/relationships/slideLayout" Target="../slideLayouts/slideLayout2333.xml"/><Relationship Id="rId201" Type="http://schemas.openxmlformats.org/officeDocument/2006/relationships/slideLayout" Target="../slideLayouts/slideLayout1888.xml"/><Relationship Id="rId285" Type="http://schemas.openxmlformats.org/officeDocument/2006/relationships/slideLayout" Target="../slideLayouts/slideLayout1972.xml"/><Relationship Id="rId506" Type="http://schemas.openxmlformats.org/officeDocument/2006/relationships/slideLayout" Target="../slideLayouts/slideLayout2193.xml"/><Relationship Id="rId492" Type="http://schemas.openxmlformats.org/officeDocument/2006/relationships/slideLayout" Target="../slideLayouts/slideLayout2179.xml"/><Relationship Id="rId145" Type="http://schemas.openxmlformats.org/officeDocument/2006/relationships/slideLayout" Target="../slideLayouts/slideLayout1832.xml"/><Relationship Id="rId352" Type="http://schemas.openxmlformats.org/officeDocument/2006/relationships/slideLayout" Target="../slideLayouts/slideLayout2039.xml"/><Relationship Id="rId212" Type="http://schemas.openxmlformats.org/officeDocument/2006/relationships/slideLayout" Target="../slideLayouts/slideLayout1899.xml"/><Relationship Id="rId657" Type="http://schemas.openxmlformats.org/officeDocument/2006/relationships/slideLayout" Target="../slideLayouts/slideLayout2344.xml"/><Relationship Id="rId296" Type="http://schemas.openxmlformats.org/officeDocument/2006/relationships/slideLayout" Target="../slideLayouts/slideLayout1983.xml"/><Relationship Id="rId517" Type="http://schemas.openxmlformats.org/officeDocument/2006/relationships/slideLayout" Target="../slideLayouts/slideLayout2204.xml"/><Relationship Id="rId60" Type="http://schemas.openxmlformats.org/officeDocument/2006/relationships/slideLayout" Target="../slideLayouts/slideLayout1747.xml"/><Relationship Id="rId156" Type="http://schemas.openxmlformats.org/officeDocument/2006/relationships/slideLayout" Target="../slideLayouts/slideLayout1843.xml"/><Relationship Id="rId363" Type="http://schemas.openxmlformats.org/officeDocument/2006/relationships/slideLayout" Target="../slideLayouts/slideLayout2050.xml"/><Relationship Id="rId570" Type="http://schemas.openxmlformats.org/officeDocument/2006/relationships/slideLayout" Target="../slideLayouts/slideLayout2257.xml"/><Relationship Id="rId223" Type="http://schemas.openxmlformats.org/officeDocument/2006/relationships/slideLayout" Target="../slideLayouts/slideLayout1910.xml"/><Relationship Id="rId430" Type="http://schemas.openxmlformats.org/officeDocument/2006/relationships/slideLayout" Target="../slideLayouts/slideLayout2117.xml"/><Relationship Id="rId668" Type="http://schemas.openxmlformats.org/officeDocument/2006/relationships/slideLayout" Target="../slideLayouts/slideLayout2355.xml"/><Relationship Id="rId18" Type="http://schemas.openxmlformats.org/officeDocument/2006/relationships/slideLayout" Target="../slideLayouts/slideLayout1705.xml"/><Relationship Id="rId265" Type="http://schemas.openxmlformats.org/officeDocument/2006/relationships/slideLayout" Target="../slideLayouts/slideLayout1952.xml"/><Relationship Id="rId472" Type="http://schemas.openxmlformats.org/officeDocument/2006/relationships/slideLayout" Target="../slideLayouts/slideLayout2159.xml"/><Relationship Id="rId528" Type="http://schemas.openxmlformats.org/officeDocument/2006/relationships/slideLayout" Target="../slideLayouts/slideLayout2215.xml"/><Relationship Id="rId125" Type="http://schemas.openxmlformats.org/officeDocument/2006/relationships/slideLayout" Target="../slideLayouts/slideLayout1812.xml"/><Relationship Id="rId167" Type="http://schemas.openxmlformats.org/officeDocument/2006/relationships/slideLayout" Target="../slideLayouts/slideLayout1854.xml"/><Relationship Id="rId332" Type="http://schemas.openxmlformats.org/officeDocument/2006/relationships/slideLayout" Target="../slideLayouts/slideLayout2019.xml"/><Relationship Id="rId374" Type="http://schemas.openxmlformats.org/officeDocument/2006/relationships/slideLayout" Target="../slideLayouts/slideLayout2061.xml"/><Relationship Id="rId581" Type="http://schemas.openxmlformats.org/officeDocument/2006/relationships/slideLayout" Target="../slideLayouts/slideLayout2268.xml"/><Relationship Id="rId71" Type="http://schemas.openxmlformats.org/officeDocument/2006/relationships/slideLayout" Target="../slideLayouts/slideLayout1758.xml"/><Relationship Id="rId234" Type="http://schemas.openxmlformats.org/officeDocument/2006/relationships/slideLayout" Target="../slideLayouts/slideLayout1921.xml"/><Relationship Id="rId637" Type="http://schemas.openxmlformats.org/officeDocument/2006/relationships/slideLayout" Target="../slideLayouts/slideLayout2324.xml"/><Relationship Id="rId679" Type="http://schemas.openxmlformats.org/officeDocument/2006/relationships/slideLayout" Target="../slideLayouts/slideLayout2366.xml"/><Relationship Id="rId2" Type="http://schemas.openxmlformats.org/officeDocument/2006/relationships/slideLayout" Target="../slideLayouts/slideLayout1689.xml"/><Relationship Id="rId29" Type="http://schemas.openxmlformats.org/officeDocument/2006/relationships/slideLayout" Target="../slideLayouts/slideLayout1716.xml"/><Relationship Id="rId276" Type="http://schemas.openxmlformats.org/officeDocument/2006/relationships/slideLayout" Target="../slideLayouts/slideLayout1963.xml"/><Relationship Id="rId441" Type="http://schemas.openxmlformats.org/officeDocument/2006/relationships/slideLayout" Target="../slideLayouts/slideLayout2128.xml"/><Relationship Id="rId483" Type="http://schemas.openxmlformats.org/officeDocument/2006/relationships/slideLayout" Target="../slideLayouts/slideLayout2170.xml"/><Relationship Id="rId539" Type="http://schemas.openxmlformats.org/officeDocument/2006/relationships/slideLayout" Target="../slideLayouts/slideLayout2226.xml"/><Relationship Id="rId690" Type="http://schemas.openxmlformats.org/officeDocument/2006/relationships/slideLayout" Target="../slideLayouts/slideLayout2377.xml"/><Relationship Id="rId40" Type="http://schemas.openxmlformats.org/officeDocument/2006/relationships/slideLayout" Target="../slideLayouts/slideLayout1727.xml"/><Relationship Id="rId136" Type="http://schemas.openxmlformats.org/officeDocument/2006/relationships/slideLayout" Target="../slideLayouts/slideLayout1823.xml"/><Relationship Id="rId178" Type="http://schemas.openxmlformats.org/officeDocument/2006/relationships/slideLayout" Target="../slideLayouts/slideLayout1865.xml"/><Relationship Id="rId301" Type="http://schemas.openxmlformats.org/officeDocument/2006/relationships/slideLayout" Target="../slideLayouts/slideLayout1988.xml"/><Relationship Id="rId343" Type="http://schemas.openxmlformats.org/officeDocument/2006/relationships/slideLayout" Target="../slideLayouts/slideLayout2030.xml"/><Relationship Id="rId550" Type="http://schemas.openxmlformats.org/officeDocument/2006/relationships/slideLayout" Target="../slideLayouts/slideLayout2237.xml"/><Relationship Id="rId82" Type="http://schemas.openxmlformats.org/officeDocument/2006/relationships/slideLayout" Target="../slideLayouts/slideLayout1769.xml"/><Relationship Id="rId203" Type="http://schemas.openxmlformats.org/officeDocument/2006/relationships/slideLayout" Target="../slideLayouts/slideLayout1890.xml"/><Relationship Id="rId385" Type="http://schemas.openxmlformats.org/officeDocument/2006/relationships/slideLayout" Target="../slideLayouts/slideLayout2072.xml"/><Relationship Id="rId592" Type="http://schemas.openxmlformats.org/officeDocument/2006/relationships/slideLayout" Target="../slideLayouts/slideLayout2279.xml"/><Relationship Id="rId606" Type="http://schemas.openxmlformats.org/officeDocument/2006/relationships/slideLayout" Target="../slideLayouts/slideLayout2293.xml"/><Relationship Id="rId648" Type="http://schemas.openxmlformats.org/officeDocument/2006/relationships/slideLayout" Target="../slideLayouts/slideLayout2335.xml"/><Relationship Id="rId245" Type="http://schemas.openxmlformats.org/officeDocument/2006/relationships/slideLayout" Target="../slideLayouts/slideLayout1932.xml"/><Relationship Id="rId287" Type="http://schemas.openxmlformats.org/officeDocument/2006/relationships/slideLayout" Target="../slideLayouts/slideLayout1974.xml"/><Relationship Id="rId410" Type="http://schemas.openxmlformats.org/officeDocument/2006/relationships/slideLayout" Target="../slideLayouts/slideLayout2097.xml"/><Relationship Id="rId452" Type="http://schemas.openxmlformats.org/officeDocument/2006/relationships/slideLayout" Target="../slideLayouts/slideLayout2139.xml"/><Relationship Id="rId494" Type="http://schemas.openxmlformats.org/officeDocument/2006/relationships/slideLayout" Target="../slideLayouts/slideLayout2181.xml"/><Relationship Id="rId508" Type="http://schemas.openxmlformats.org/officeDocument/2006/relationships/slideLayout" Target="../slideLayouts/slideLayout2195.xml"/><Relationship Id="rId105" Type="http://schemas.openxmlformats.org/officeDocument/2006/relationships/slideLayout" Target="../slideLayouts/slideLayout1792.xml"/><Relationship Id="rId147" Type="http://schemas.openxmlformats.org/officeDocument/2006/relationships/slideLayout" Target="../slideLayouts/slideLayout1834.xml"/><Relationship Id="rId312" Type="http://schemas.openxmlformats.org/officeDocument/2006/relationships/slideLayout" Target="../slideLayouts/slideLayout1999.xml"/><Relationship Id="rId354" Type="http://schemas.openxmlformats.org/officeDocument/2006/relationships/slideLayout" Target="../slideLayouts/slideLayout2041.xml"/><Relationship Id="rId51" Type="http://schemas.openxmlformats.org/officeDocument/2006/relationships/slideLayout" Target="../slideLayouts/slideLayout1738.xml"/><Relationship Id="rId93" Type="http://schemas.openxmlformats.org/officeDocument/2006/relationships/slideLayout" Target="../slideLayouts/slideLayout1780.xml"/><Relationship Id="rId189" Type="http://schemas.openxmlformats.org/officeDocument/2006/relationships/slideLayout" Target="../slideLayouts/slideLayout1876.xml"/><Relationship Id="rId396" Type="http://schemas.openxmlformats.org/officeDocument/2006/relationships/slideLayout" Target="../slideLayouts/slideLayout2083.xml"/><Relationship Id="rId561" Type="http://schemas.openxmlformats.org/officeDocument/2006/relationships/slideLayout" Target="../slideLayouts/slideLayout2248.xml"/><Relationship Id="rId617" Type="http://schemas.openxmlformats.org/officeDocument/2006/relationships/slideLayout" Target="../slideLayouts/slideLayout2304.xml"/><Relationship Id="rId659" Type="http://schemas.openxmlformats.org/officeDocument/2006/relationships/slideLayout" Target="../slideLayouts/slideLayout2346.xml"/><Relationship Id="rId214" Type="http://schemas.openxmlformats.org/officeDocument/2006/relationships/slideLayout" Target="../slideLayouts/slideLayout1901.xml"/><Relationship Id="rId256" Type="http://schemas.openxmlformats.org/officeDocument/2006/relationships/slideLayout" Target="../slideLayouts/slideLayout1943.xml"/><Relationship Id="rId298" Type="http://schemas.openxmlformats.org/officeDocument/2006/relationships/slideLayout" Target="../slideLayouts/slideLayout1985.xml"/><Relationship Id="rId421" Type="http://schemas.openxmlformats.org/officeDocument/2006/relationships/slideLayout" Target="../slideLayouts/slideLayout2108.xml"/><Relationship Id="rId463" Type="http://schemas.openxmlformats.org/officeDocument/2006/relationships/slideLayout" Target="../slideLayouts/slideLayout2150.xml"/><Relationship Id="rId519" Type="http://schemas.openxmlformats.org/officeDocument/2006/relationships/slideLayout" Target="../slideLayouts/slideLayout2206.xml"/><Relationship Id="rId670" Type="http://schemas.openxmlformats.org/officeDocument/2006/relationships/slideLayout" Target="../slideLayouts/slideLayout2357.xml"/><Relationship Id="rId116" Type="http://schemas.openxmlformats.org/officeDocument/2006/relationships/slideLayout" Target="../slideLayouts/slideLayout1803.xml"/><Relationship Id="rId158" Type="http://schemas.openxmlformats.org/officeDocument/2006/relationships/slideLayout" Target="../slideLayouts/slideLayout1845.xml"/><Relationship Id="rId323" Type="http://schemas.openxmlformats.org/officeDocument/2006/relationships/slideLayout" Target="../slideLayouts/slideLayout2010.xml"/><Relationship Id="rId530" Type="http://schemas.openxmlformats.org/officeDocument/2006/relationships/slideLayout" Target="../slideLayouts/slideLayout2217.xml"/><Relationship Id="rId20" Type="http://schemas.openxmlformats.org/officeDocument/2006/relationships/slideLayout" Target="../slideLayouts/slideLayout1707.xml"/><Relationship Id="rId62" Type="http://schemas.openxmlformats.org/officeDocument/2006/relationships/slideLayout" Target="../slideLayouts/slideLayout1749.xml"/><Relationship Id="rId365" Type="http://schemas.openxmlformats.org/officeDocument/2006/relationships/slideLayout" Target="../slideLayouts/slideLayout2052.xml"/><Relationship Id="rId572" Type="http://schemas.openxmlformats.org/officeDocument/2006/relationships/slideLayout" Target="../slideLayouts/slideLayout2259.xml"/><Relationship Id="rId628" Type="http://schemas.openxmlformats.org/officeDocument/2006/relationships/slideLayout" Target="../slideLayouts/slideLayout2315.xml"/><Relationship Id="rId225" Type="http://schemas.openxmlformats.org/officeDocument/2006/relationships/slideLayout" Target="../slideLayouts/slideLayout1912.xml"/><Relationship Id="rId267" Type="http://schemas.openxmlformats.org/officeDocument/2006/relationships/slideLayout" Target="../slideLayouts/slideLayout1954.xml"/><Relationship Id="rId432" Type="http://schemas.openxmlformats.org/officeDocument/2006/relationships/slideLayout" Target="../slideLayouts/slideLayout2119.xml"/><Relationship Id="rId474" Type="http://schemas.openxmlformats.org/officeDocument/2006/relationships/slideLayout" Target="../slideLayouts/slideLayout2161.xml"/><Relationship Id="rId127" Type="http://schemas.openxmlformats.org/officeDocument/2006/relationships/slideLayout" Target="../slideLayouts/slideLayout1814.xml"/><Relationship Id="rId681" Type="http://schemas.openxmlformats.org/officeDocument/2006/relationships/slideLayout" Target="../slideLayouts/slideLayout2368.xml"/><Relationship Id="rId31" Type="http://schemas.openxmlformats.org/officeDocument/2006/relationships/slideLayout" Target="../slideLayouts/slideLayout1718.xml"/><Relationship Id="rId73" Type="http://schemas.openxmlformats.org/officeDocument/2006/relationships/slideLayout" Target="../slideLayouts/slideLayout1760.xml"/><Relationship Id="rId169" Type="http://schemas.openxmlformats.org/officeDocument/2006/relationships/slideLayout" Target="../slideLayouts/slideLayout1856.xml"/><Relationship Id="rId334" Type="http://schemas.openxmlformats.org/officeDocument/2006/relationships/slideLayout" Target="../slideLayouts/slideLayout2021.xml"/><Relationship Id="rId376" Type="http://schemas.openxmlformats.org/officeDocument/2006/relationships/slideLayout" Target="../slideLayouts/slideLayout2063.xml"/><Relationship Id="rId541" Type="http://schemas.openxmlformats.org/officeDocument/2006/relationships/slideLayout" Target="../slideLayouts/slideLayout2228.xml"/><Relationship Id="rId583" Type="http://schemas.openxmlformats.org/officeDocument/2006/relationships/slideLayout" Target="../slideLayouts/slideLayout2270.xml"/><Relationship Id="rId639" Type="http://schemas.openxmlformats.org/officeDocument/2006/relationships/slideLayout" Target="../slideLayouts/slideLayout2326.xml"/><Relationship Id="rId4" Type="http://schemas.openxmlformats.org/officeDocument/2006/relationships/slideLayout" Target="../slideLayouts/slideLayout1691.xml"/><Relationship Id="rId180" Type="http://schemas.openxmlformats.org/officeDocument/2006/relationships/slideLayout" Target="../slideLayouts/slideLayout1867.xml"/><Relationship Id="rId236" Type="http://schemas.openxmlformats.org/officeDocument/2006/relationships/slideLayout" Target="../slideLayouts/slideLayout1923.xml"/><Relationship Id="rId278" Type="http://schemas.openxmlformats.org/officeDocument/2006/relationships/slideLayout" Target="../slideLayouts/slideLayout1965.xml"/><Relationship Id="rId401" Type="http://schemas.openxmlformats.org/officeDocument/2006/relationships/slideLayout" Target="../slideLayouts/slideLayout2088.xml"/><Relationship Id="rId443" Type="http://schemas.openxmlformats.org/officeDocument/2006/relationships/slideLayout" Target="../slideLayouts/slideLayout2130.xml"/><Relationship Id="rId650" Type="http://schemas.openxmlformats.org/officeDocument/2006/relationships/slideLayout" Target="../slideLayouts/slideLayout2337.xml"/><Relationship Id="rId303" Type="http://schemas.openxmlformats.org/officeDocument/2006/relationships/slideLayout" Target="../slideLayouts/slideLayout1990.xml"/><Relationship Id="rId485" Type="http://schemas.openxmlformats.org/officeDocument/2006/relationships/slideLayout" Target="../slideLayouts/slideLayout2172.xml"/><Relationship Id="rId692" Type="http://schemas.openxmlformats.org/officeDocument/2006/relationships/slideLayout" Target="../slideLayouts/slideLayout2379.xml"/><Relationship Id="rId42" Type="http://schemas.openxmlformats.org/officeDocument/2006/relationships/slideLayout" Target="../slideLayouts/slideLayout1729.xml"/><Relationship Id="rId84" Type="http://schemas.openxmlformats.org/officeDocument/2006/relationships/slideLayout" Target="../slideLayouts/slideLayout1771.xml"/><Relationship Id="rId138" Type="http://schemas.openxmlformats.org/officeDocument/2006/relationships/slideLayout" Target="../slideLayouts/slideLayout1825.xml"/><Relationship Id="rId345" Type="http://schemas.openxmlformats.org/officeDocument/2006/relationships/slideLayout" Target="../slideLayouts/slideLayout2032.xml"/><Relationship Id="rId387" Type="http://schemas.openxmlformats.org/officeDocument/2006/relationships/slideLayout" Target="../slideLayouts/slideLayout2074.xml"/><Relationship Id="rId510" Type="http://schemas.openxmlformats.org/officeDocument/2006/relationships/slideLayout" Target="../slideLayouts/slideLayout2197.xml"/><Relationship Id="rId552" Type="http://schemas.openxmlformats.org/officeDocument/2006/relationships/slideLayout" Target="../slideLayouts/slideLayout2239.xml"/><Relationship Id="rId594" Type="http://schemas.openxmlformats.org/officeDocument/2006/relationships/slideLayout" Target="../slideLayouts/slideLayout2281.xml"/><Relationship Id="rId608" Type="http://schemas.openxmlformats.org/officeDocument/2006/relationships/slideLayout" Target="../slideLayouts/slideLayout2295.xml"/><Relationship Id="rId191" Type="http://schemas.openxmlformats.org/officeDocument/2006/relationships/slideLayout" Target="../slideLayouts/slideLayout1878.xml"/><Relationship Id="rId205" Type="http://schemas.openxmlformats.org/officeDocument/2006/relationships/slideLayout" Target="../slideLayouts/slideLayout1892.xml"/><Relationship Id="rId247" Type="http://schemas.openxmlformats.org/officeDocument/2006/relationships/slideLayout" Target="../slideLayouts/slideLayout1934.xml"/><Relationship Id="rId412" Type="http://schemas.openxmlformats.org/officeDocument/2006/relationships/slideLayout" Target="../slideLayouts/slideLayout2099.xml"/><Relationship Id="rId107" Type="http://schemas.openxmlformats.org/officeDocument/2006/relationships/slideLayout" Target="../slideLayouts/slideLayout1794.xml"/><Relationship Id="rId289" Type="http://schemas.openxmlformats.org/officeDocument/2006/relationships/slideLayout" Target="../slideLayouts/slideLayout1976.xml"/><Relationship Id="rId454" Type="http://schemas.openxmlformats.org/officeDocument/2006/relationships/slideLayout" Target="../slideLayouts/slideLayout2141.xml"/><Relationship Id="rId496" Type="http://schemas.openxmlformats.org/officeDocument/2006/relationships/slideLayout" Target="../slideLayouts/slideLayout2183.xml"/><Relationship Id="rId661" Type="http://schemas.openxmlformats.org/officeDocument/2006/relationships/slideLayout" Target="../slideLayouts/slideLayout2348.xml"/><Relationship Id="rId11" Type="http://schemas.openxmlformats.org/officeDocument/2006/relationships/slideLayout" Target="../slideLayouts/slideLayout1698.xml"/><Relationship Id="rId53" Type="http://schemas.openxmlformats.org/officeDocument/2006/relationships/slideLayout" Target="../slideLayouts/slideLayout1740.xml"/><Relationship Id="rId149" Type="http://schemas.openxmlformats.org/officeDocument/2006/relationships/slideLayout" Target="../slideLayouts/slideLayout1836.xml"/><Relationship Id="rId314" Type="http://schemas.openxmlformats.org/officeDocument/2006/relationships/slideLayout" Target="../slideLayouts/slideLayout2001.xml"/><Relationship Id="rId356" Type="http://schemas.openxmlformats.org/officeDocument/2006/relationships/slideLayout" Target="../slideLayouts/slideLayout2043.xml"/><Relationship Id="rId398" Type="http://schemas.openxmlformats.org/officeDocument/2006/relationships/slideLayout" Target="../slideLayouts/slideLayout2085.xml"/><Relationship Id="rId521" Type="http://schemas.openxmlformats.org/officeDocument/2006/relationships/slideLayout" Target="../slideLayouts/slideLayout2208.xml"/><Relationship Id="rId563" Type="http://schemas.openxmlformats.org/officeDocument/2006/relationships/slideLayout" Target="../slideLayouts/slideLayout2250.xml"/><Relationship Id="rId619" Type="http://schemas.openxmlformats.org/officeDocument/2006/relationships/slideLayout" Target="../slideLayouts/slideLayout2306.xml"/><Relationship Id="rId95" Type="http://schemas.openxmlformats.org/officeDocument/2006/relationships/slideLayout" Target="../slideLayouts/slideLayout1782.xml"/><Relationship Id="rId160" Type="http://schemas.openxmlformats.org/officeDocument/2006/relationships/slideLayout" Target="../slideLayouts/slideLayout1847.xml"/><Relationship Id="rId216" Type="http://schemas.openxmlformats.org/officeDocument/2006/relationships/slideLayout" Target="../slideLayouts/slideLayout1903.xml"/><Relationship Id="rId423" Type="http://schemas.openxmlformats.org/officeDocument/2006/relationships/slideLayout" Target="../slideLayouts/slideLayout2110.xml"/><Relationship Id="rId258" Type="http://schemas.openxmlformats.org/officeDocument/2006/relationships/slideLayout" Target="../slideLayouts/slideLayout1945.xml"/><Relationship Id="rId465" Type="http://schemas.openxmlformats.org/officeDocument/2006/relationships/slideLayout" Target="../slideLayouts/slideLayout2152.xml"/><Relationship Id="rId630" Type="http://schemas.openxmlformats.org/officeDocument/2006/relationships/slideLayout" Target="../slideLayouts/slideLayout2317.xml"/><Relationship Id="rId672" Type="http://schemas.openxmlformats.org/officeDocument/2006/relationships/slideLayout" Target="../slideLayouts/slideLayout2359.xml"/><Relationship Id="rId22" Type="http://schemas.openxmlformats.org/officeDocument/2006/relationships/slideLayout" Target="../slideLayouts/slideLayout1709.xml"/><Relationship Id="rId64" Type="http://schemas.openxmlformats.org/officeDocument/2006/relationships/slideLayout" Target="../slideLayouts/slideLayout1751.xml"/><Relationship Id="rId118" Type="http://schemas.openxmlformats.org/officeDocument/2006/relationships/slideLayout" Target="../slideLayouts/slideLayout1805.xml"/><Relationship Id="rId325" Type="http://schemas.openxmlformats.org/officeDocument/2006/relationships/slideLayout" Target="../slideLayouts/slideLayout2012.xml"/><Relationship Id="rId367" Type="http://schemas.openxmlformats.org/officeDocument/2006/relationships/slideLayout" Target="../slideLayouts/slideLayout2054.xml"/><Relationship Id="rId532" Type="http://schemas.openxmlformats.org/officeDocument/2006/relationships/slideLayout" Target="../slideLayouts/slideLayout2219.xml"/><Relationship Id="rId574" Type="http://schemas.openxmlformats.org/officeDocument/2006/relationships/slideLayout" Target="../slideLayouts/slideLayout2261.xml"/><Relationship Id="rId171" Type="http://schemas.openxmlformats.org/officeDocument/2006/relationships/slideLayout" Target="../slideLayouts/slideLayout1858.xml"/><Relationship Id="rId227" Type="http://schemas.openxmlformats.org/officeDocument/2006/relationships/slideLayout" Target="../slideLayouts/slideLayout1914.xml"/><Relationship Id="rId269" Type="http://schemas.openxmlformats.org/officeDocument/2006/relationships/slideLayout" Target="../slideLayouts/slideLayout1956.xml"/><Relationship Id="rId434" Type="http://schemas.openxmlformats.org/officeDocument/2006/relationships/slideLayout" Target="../slideLayouts/slideLayout2121.xml"/><Relationship Id="rId476" Type="http://schemas.openxmlformats.org/officeDocument/2006/relationships/slideLayout" Target="../slideLayouts/slideLayout2163.xml"/><Relationship Id="rId641" Type="http://schemas.openxmlformats.org/officeDocument/2006/relationships/slideLayout" Target="../slideLayouts/slideLayout2328.xml"/><Relationship Id="rId683" Type="http://schemas.openxmlformats.org/officeDocument/2006/relationships/slideLayout" Target="../slideLayouts/slideLayout2370.xml"/><Relationship Id="rId33" Type="http://schemas.openxmlformats.org/officeDocument/2006/relationships/slideLayout" Target="../slideLayouts/slideLayout1720.xml"/><Relationship Id="rId129" Type="http://schemas.openxmlformats.org/officeDocument/2006/relationships/slideLayout" Target="../slideLayouts/slideLayout1816.xml"/><Relationship Id="rId280" Type="http://schemas.openxmlformats.org/officeDocument/2006/relationships/slideLayout" Target="../slideLayouts/slideLayout1967.xml"/><Relationship Id="rId336" Type="http://schemas.openxmlformats.org/officeDocument/2006/relationships/slideLayout" Target="../slideLayouts/slideLayout2023.xml"/><Relationship Id="rId501" Type="http://schemas.openxmlformats.org/officeDocument/2006/relationships/slideLayout" Target="../slideLayouts/slideLayout2188.xml"/><Relationship Id="rId543" Type="http://schemas.openxmlformats.org/officeDocument/2006/relationships/slideLayout" Target="../slideLayouts/slideLayout2230.xml"/><Relationship Id="rId75" Type="http://schemas.openxmlformats.org/officeDocument/2006/relationships/slideLayout" Target="../slideLayouts/slideLayout1762.xml"/><Relationship Id="rId140" Type="http://schemas.openxmlformats.org/officeDocument/2006/relationships/slideLayout" Target="../slideLayouts/slideLayout1827.xml"/><Relationship Id="rId182" Type="http://schemas.openxmlformats.org/officeDocument/2006/relationships/slideLayout" Target="../slideLayouts/slideLayout1869.xml"/><Relationship Id="rId378" Type="http://schemas.openxmlformats.org/officeDocument/2006/relationships/slideLayout" Target="../slideLayouts/slideLayout2065.xml"/><Relationship Id="rId403" Type="http://schemas.openxmlformats.org/officeDocument/2006/relationships/slideLayout" Target="../slideLayouts/slideLayout2090.xml"/><Relationship Id="rId585" Type="http://schemas.openxmlformats.org/officeDocument/2006/relationships/slideLayout" Target="../slideLayouts/slideLayout2272.xml"/><Relationship Id="rId6" Type="http://schemas.openxmlformats.org/officeDocument/2006/relationships/slideLayout" Target="../slideLayouts/slideLayout1693.xml"/><Relationship Id="rId238" Type="http://schemas.openxmlformats.org/officeDocument/2006/relationships/slideLayout" Target="../slideLayouts/slideLayout1925.xml"/><Relationship Id="rId445" Type="http://schemas.openxmlformats.org/officeDocument/2006/relationships/slideLayout" Target="../slideLayouts/slideLayout2132.xml"/><Relationship Id="rId487" Type="http://schemas.openxmlformats.org/officeDocument/2006/relationships/slideLayout" Target="../slideLayouts/slideLayout2174.xml"/><Relationship Id="rId610" Type="http://schemas.openxmlformats.org/officeDocument/2006/relationships/slideLayout" Target="../slideLayouts/slideLayout2297.xml"/><Relationship Id="rId652" Type="http://schemas.openxmlformats.org/officeDocument/2006/relationships/slideLayout" Target="../slideLayouts/slideLayout2339.xml"/><Relationship Id="rId694" Type="http://schemas.openxmlformats.org/officeDocument/2006/relationships/slideLayout" Target="../slideLayouts/slideLayout2381.xml"/><Relationship Id="rId291" Type="http://schemas.openxmlformats.org/officeDocument/2006/relationships/slideLayout" Target="../slideLayouts/slideLayout1978.xml"/><Relationship Id="rId305" Type="http://schemas.openxmlformats.org/officeDocument/2006/relationships/slideLayout" Target="../slideLayouts/slideLayout1992.xml"/><Relationship Id="rId347" Type="http://schemas.openxmlformats.org/officeDocument/2006/relationships/slideLayout" Target="../slideLayouts/slideLayout2034.xml"/><Relationship Id="rId512" Type="http://schemas.openxmlformats.org/officeDocument/2006/relationships/slideLayout" Target="../slideLayouts/slideLayout2199.xml"/><Relationship Id="rId44" Type="http://schemas.openxmlformats.org/officeDocument/2006/relationships/slideLayout" Target="../slideLayouts/slideLayout1731.xml"/><Relationship Id="rId86" Type="http://schemas.openxmlformats.org/officeDocument/2006/relationships/slideLayout" Target="../slideLayouts/slideLayout1773.xml"/><Relationship Id="rId151" Type="http://schemas.openxmlformats.org/officeDocument/2006/relationships/slideLayout" Target="../slideLayouts/slideLayout1838.xml"/><Relationship Id="rId389" Type="http://schemas.openxmlformats.org/officeDocument/2006/relationships/slideLayout" Target="../slideLayouts/slideLayout2076.xml"/><Relationship Id="rId554" Type="http://schemas.openxmlformats.org/officeDocument/2006/relationships/slideLayout" Target="../slideLayouts/slideLayout2241.xml"/><Relationship Id="rId596" Type="http://schemas.openxmlformats.org/officeDocument/2006/relationships/slideLayout" Target="../slideLayouts/slideLayout2283.xml"/><Relationship Id="rId193" Type="http://schemas.openxmlformats.org/officeDocument/2006/relationships/slideLayout" Target="../slideLayouts/slideLayout1880.xml"/><Relationship Id="rId207" Type="http://schemas.openxmlformats.org/officeDocument/2006/relationships/slideLayout" Target="../slideLayouts/slideLayout1894.xml"/><Relationship Id="rId249" Type="http://schemas.openxmlformats.org/officeDocument/2006/relationships/slideLayout" Target="../slideLayouts/slideLayout1936.xml"/><Relationship Id="rId414" Type="http://schemas.openxmlformats.org/officeDocument/2006/relationships/slideLayout" Target="../slideLayouts/slideLayout2101.xml"/><Relationship Id="rId456" Type="http://schemas.openxmlformats.org/officeDocument/2006/relationships/slideLayout" Target="../slideLayouts/slideLayout2143.xml"/><Relationship Id="rId498" Type="http://schemas.openxmlformats.org/officeDocument/2006/relationships/slideLayout" Target="../slideLayouts/slideLayout2185.xml"/><Relationship Id="rId621" Type="http://schemas.openxmlformats.org/officeDocument/2006/relationships/slideLayout" Target="../slideLayouts/slideLayout2308.xml"/><Relationship Id="rId663" Type="http://schemas.openxmlformats.org/officeDocument/2006/relationships/slideLayout" Target="../slideLayouts/slideLayout2350.xml"/><Relationship Id="rId13" Type="http://schemas.openxmlformats.org/officeDocument/2006/relationships/slideLayout" Target="../slideLayouts/slideLayout1700.xml"/><Relationship Id="rId109" Type="http://schemas.openxmlformats.org/officeDocument/2006/relationships/slideLayout" Target="../slideLayouts/slideLayout1796.xml"/><Relationship Id="rId260" Type="http://schemas.openxmlformats.org/officeDocument/2006/relationships/slideLayout" Target="../slideLayouts/slideLayout1947.xml"/><Relationship Id="rId316" Type="http://schemas.openxmlformats.org/officeDocument/2006/relationships/slideLayout" Target="../slideLayouts/slideLayout2003.xml"/><Relationship Id="rId523" Type="http://schemas.openxmlformats.org/officeDocument/2006/relationships/slideLayout" Target="../slideLayouts/slideLayout2210.xml"/><Relationship Id="rId55" Type="http://schemas.openxmlformats.org/officeDocument/2006/relationships/slideLayout" Target="../slideLayouts/slideLayout1742.xml"/><Relationship Id="rId97" Type="http://schemas.openxmlformats.org/officeDocument/2006/relationships/slideLayout" Target="../slideLayouts/slideLayout1784.xml"/><Relationship Id="rId120" Type="http://schemas.openxmlformats.org/officeDocument/2006/relationships/slideLayout" Target="../slideLayouts/slideLayout1807.xml"/><Relationship Id="rId358" Type="http://schemas.openxmlformats.org/officeDocument/2006/relationships/slideLayout" Target="../slideLayouts/slideLayout2045.xml"/><Relationship Id="rId565" Type="http://schemas.openxmlformats.org/officeDocument/2006/relationships/slideLayout" Target="../slideLayouts/slideLayout2252.xml"/><Relationship Id="rId162" Type="http://schemas.openxmlformats.org/officeDocument/2006/relationships/slideLayout" Target="../slideLayouts/slideLayout1849.xml"/><Relationship Id="rId218" Type="http://schemas.openxmlformats.org/officeDocument/2006/relationships/slideLayout" Target="../slideLayouts/slideLayout1905.xml"/><Relationship Id="rId425" Type="http://schemas.openxmlformats.org/officeDocument/2006/relationships/slideLayout" Target="../slideLayouts/slideLayout2112.xml"/><Relationship Id="rId467" Type="http://schemas.openxmlformats.org/officeDocument/2006/relationships/slideLayout" Target="../slideLayouts/slideLayout2154.xml"/><Relationship Id="rId632" Type="http://schemas.openxmlformats.org/officeDocument/2006/relationships/slideLayout" Target="../slideLayouts/slideLayout2319.xml"/><Relationship Id="rId271" Type="http://schemas.openxmlformats.org/officeDocument/2006/relationships/slideLayout" Target="../slideLayouts/slideLayout1958.xml"/><Relationship Id="rId674" Type="http://schemas.openxmlformats.org/officeDocument/2006/relationships/slideLayout" Target="../slideLayouts/slideLayout2361.xml"/><Relationship Id="rId24" Type="http://schemas.openxmlformats.org/officeDocument/2006/relationships/slideLayout" Target="../slideLayouts/slideLayout1711.xml"/><Relationship Id="rId66" Type="http://schemas.openxmlformats.org/officeDocument/2006/relationships/slideLayout" Target="../slideLayouts/slideLayout1753.xml"/><Relationship Id="rId131" Type="http://schemas.openxmlformats.org/officeDocument/2006/relationships/slideLayout" Target="../slideLayouts/slideLayout1818.xml"/><Relationship Id="rId327" Type="http://schemas.openxmlformats.org/officeDocument/2006/relationships/slideLayout" Target="../slideLayouts/slideLayout2014.xml"/><Relationship Id="rId369" Type="http://schemas.openxmlformats.org/officeDocument/2006/relationships/slideLayout" Target="../slideLayouts/slideLayout2056.xml"/><Relationship Id="rId534" Type="http://schemas.openxmlformats.org/officeDocument/2006/relationships/slideLayout" Target="../slideLayouts/slideLayout2221.xml"/><Relationship Id="rId576" Type="http://schemas.openxmlformats.org/officeDocument/2006/relationships/slideLayout" Target="../slideLayouts/slideLayout2263.xml"/><Relationship Id="rId173" Type="http://schemas.openxmlformats.org/officeDocument/2006/relationships/slideLayout" Target="../slideLayouts/slideLayout1860.xml"/><Relationship Id="rId229" Type="http://schemas.openxmlformats.org/officeDocument/2006/relationships/slideLayout" Target="../slideLayouts/slideLayout1916.xml"/><Relationship Id="rId380" Type="http://schemas.openxmlformats.org/officeDocument/2006/relationships/slideLayout" Target="../slideLayouts/slideLayout2067.xml"/><Relationship Id="rId436" Type="http://schemas.openxmlformats.org/officeDocument/2006/relationships/slideLayout" Target="../slideLayouts/slideLayout2123.xml"/><Relationship Id="rId601" Type="http://schemas.openxmlformats.org/officeDocument/2006/relationships/slideLayout" Target="../slideLayouts/slideLayout2288.xml"/><Relationship Id="rId643" Type="http://schemas.openxmlformats.org/officeDocument/2006/relationships/slideLayout" Target="../slideLayouts/slideLayout2330.xml"/><Relationship Id="rId240" Type="http://schemas.openxmlformats.org/officeDocument/2006/relationships/slideLayout" Target="../slideLayouts/slideLayout1927.xml"/><Relationship Id="rId478" Type="http://schemas.openxmlformats.org/officeDocument/2006/relationships/slideLayout" Target="../slideLayouts/slideLayout2165.xml"/><Relationship Id="rId685" Type="http://schemas.openxmlformats.org/officeDocument/2006/relationships/slideLayout" Target="../slideLayouts/slideLayout2372.xml"/><Relationship Id="rId35" Type="http://schemas.openxmlformats.org/officeDocument/2006/relationships/slideLayout" Target="../slideLayouts/slideLayout1722.xml"/><Relationship Id="rId77" Type="http://schemas.openxmlformats.org/officeDocument/2006/relationships/slideLayout" Target="../slideLayouts/slideLayout1764.xml"/><Relationship Id="rId100" Type="http://schemas.openxmlformats.org/officeDocument/2006/relationships/slideLayout" Target="../slideLayouts/slideLayout1787.xml"/><Relationship Id="rId282" Type="http://schemas.openxmlformats.org/officeDocument/2006/relationships/slideLayout" Target="../slideLayouts/slideLayout1969.xml"/><Relationship Id="rId338" Type="http://schemas.openxmlformats.org/officeDocument/2006/relationships/slideLayout" Target="../slideLayouts/slideLayout2025.xml"/><Relationship Id="rId503" Type="http://schemas.openxmlformats.org/officeDocument/2006/relationships/slideLayout" Target="../slideLayouts/slideLayout2190.xml"/><Relationship Id="rId545" Type="http://schemas.openxmlformats.org/officeDocument/2006/relationships/slideLayout" Target="../slideLayouts/slideLayout2232.xml"/><Relationship Id="rId587" Type="http://schemas.openxmlformats.org/officeDocument/2006/relationships/slideLayout" Target="../slideLayouts/slideLayout2274.xml"/><Relationship Id="rId8" Type="http://schemas.openxmlformats.org/officeDocument/2006/relationships/slideLayout" Target="../slideLayouts/slideLayout1695.xml"/><Relationship Id="rId142" Type="http://schemas.openxmlformats.org/officeDocument/2006/relationships/slideLayout" Target="../slideLayouts/slideLayout1829.xml"/><Relationship Id="rId184" Type="http://schemas.openxmlformats.org/officeDocument/2006/relationships/slideLayout" Target="../slideLayouts/slideLayout1871.xml"/><Relationship Id="rId391" Type="http://schemas.openxmlformats.org/officeDocument/2006/relationships/slideLayout" Target="../slideLayouts/slideLayout2078.xml"/><Relationship Id="rId405" Type="http://schemas.openxmlformats.org/officeDocument/2006/relationships/slideLayout" Target="../slideLayouts/slideLayout2092.xml"/><Relationship Id="rId447" Type="http://schemas.openxmlformats.org/officeDocument/2006/relationships/slideLayout" Target="../slideLayouts/slideLayout2134.xml"/><Relationship Id="rId612" Type="http://schemas.openxmlformats.org/officeDocument/2006/relationships/slideLayout" Target="../slideLayouts/slideLayout2299.xml"/><Relationship Id="rId251" Type="http://schemas.openxmlformats.org/officeDocument/2006/relationships/slideLayout" Target="../slideLayouts/slideLayout1938.xml"/><Relationship Id="rId489" Type="http://schemas.openxmlformats.org/officeDocument/2006/relationships/slideLayout" Target="../slideLayouts/slideLayout2176.xml"/><Relationship Id="rId654" Type="http://schemas.openxmlformats.org/officeDocument/2006/relationships/slideLayout" Target="../slideLayouts/slideLayout2341.xml"/><Relationship Id="rId696" Type="http://schemas.openxmlformats.org/officeDocument/2006/relationships/theme" Target="../theme/theme37.xml"/><Relationship Id="rId46" Type="http://schemas.openxmlformats.org/officeDocument/2006/relationships/slideLayout" Target="../slideLayouts/slideLayout1733.xml"/><Relationship Id="rId293" Type="http://schemas.openxmlformats.org/officeDocument/2006/relationships/slideLayout" Target="../slideLayouts/slideLayout1980.xml"/><Relationship Id="rId307" Type="http://schemas.openxmlformats.org/officeDocument/2006/relationships/slideLayout" Target="../slideLayouts/slideLayout1994.xml"/><Relationship Id="rId349" Type="http://schemas.openxmlformats.org/officeDocument/2006/relationships/slideLayout" Target="../slideLayouts/slideLayout2036.xml"/><Relationship Id="rId514" Type="http://schemas.openxmlformats.org/officeDocument/2006/relationships/slideLayout" Target="../slideLayouts/slideLayout2201.xml"/><Relationship Id="rId556" Type="http://schemas.openxmlformats.org/officeDocument/2006/relationships/slideLayout" Target="../slideLayouts/slideLayout2243.xml"/><Relationship Id="rId88" Type="http://schemas.openxmlformats.org/officeDocument/2006/relationships/slideLayout" Target="../slideLayouts/slideLayout1775.xml"/><Relationship Id="rId111" Type="http://schemas.openxmlformats.org/officeDocument/2006/relationships/slideLayout" Target="../slideLayouts/slideLayout1798.xml"/><Relationship Id="rId153" Type="http://schemas.openxmlformats.org/officeDocument/2006/relationships/slideLayout" Target="../slideLayouts/slideLayout1840.xml"/><Relationship Id="rId195" Type="http://schemas.openxmlformats.org/officeDocument/2006/relationships/slideLayout" Target="../slideLayouts/slideLayout1882.xml"/><Relationship Id="rId209" Type="http://schemas.openxmlformats.org/officeDocument/2006/relationships/slideLayout" Target="../slideLayouts/slideLayout1896.xml"/><Relationship Id="rId360" Type="http://schemas.openxmlformats.org/officeDocument/2006/relationships/slideLayout" Target="../slideLayouts/slideLayout2047.xml"/><Relationship Id="rId416" Type="http://schemas.openxmlformats.org/officeDocument/2006/relationships/slideLayout" Target="../slideLayouts/slideLayout2103.xml"/><Relationship Id="rId598" Type="http://schemas.openxmlformats.org/officeDocument/2006/relationships/slideLayout" Target="../slideLayouts/slideLayout2285.xml"/><Relationship Id="rId220" Type="http://schemas.openxmlformats.org/officeDocument/2006/relationships/slideLayout" Target="../slideLayouts/slideLayout1907.xml"/><Relationship Id="rId458" Type="http://schemas.openxmlformats.org/officeDocument/2006/relationships/slideLayout" Target="../slideLayouts/slideLayout2145.xml"/><Relationship Id="rId623" Type="http://schemas.openxmlformats.org/officeDocument/2006/relationships/slideLayout" Target="../slideLayouts/slideLayout2310.xml"/><Relationship Id="rId665" Type="http://schemas.openxmlformats.org/officeDocument/2006/relationships/slideLayout" Target="../slideLayouts/slideLayout2352.xml"/><Relationship Id="rId15" Type="http://schemas.openxmlformats.org/officeDocument/2006/relationships/slideLayout" Target="../slideLayouts/slideLayout1702.xml"/><Relationship Id="rId57" Type="http://schemas.openxmlformats.org/officeDocument/2006/relationships/slideLayout" Target="../slideLayouts/slideLayout1744.xml"/><Relationship Id="rId262" Type="http://schemas.openxmlformats.org/officeDocument/2006/relationships/slideLayout" Target="../slideLayouts/slideLayout1949.xml"/><Relationship Id="rId318" Type="http://schemas.openxmlformats.org/officeDocument/2006/relationships/slideLayout" Target="../slideLayouts/slideLayout2005.xml"/><Relationship Id="rId525" Type="http://schemas.openxmlformats.org/officeDocument/2006/relationships/slideLayout" Target="../slideLayouts/slideLayout2212.xml"/><Relationship Id="rId567" Type="http://schemas.openxmlformats.org/officeDocument/2006/relationships/slideLayout" Target="../slideLayouts/slideLayout2254.xml"/><Relationship Id="rId99" Type="http://schemas.openxmlformats.org/officeDocument/2006/relationships/slideLayout" Target="../slideLayouts/slideLayout1786.xml"/><Relationship Id="rId122" Type="http://schemas.openxmlformats.org/officeDocument/2006/relationships/slideLayout" Target="../slideLayouts/slideLayout1809.xml"/><Relationship Id="rId164" Type="http://schemas.openxmlformats.org/officeDocument/2006/relationships/slideLayout" Target="../slideLayouts/slideLayout1851.xml"/><Relationship Id="rId371" Type="http://schemas.openxmlformats.org/officeDocument/2006/relationships/slideLayout" Target="../slideLayouts/slideLayout2058.xml"/><Relationship Id="rId427" Type="http://schemas.openxmlformats.org/officeDocument/2006/relationships/slideLayout" Target="../slideLayouts/slideLayout2114.xml"/><Relationship Id="rId469" Type="http://schemas.openxmlformats.org/officeDocument/2006/relationships/slideLayout" Target="../slideLayouts/slideLayout2156.xml"/><Relationship Id="rId634" Type="http://schemas.openxmlformats.org/officeDocument/2006/relationships/slideLayout" Target="../slideLayouts/slideLayout2321.xml"/><Relationship Id="rId676" Type="http://schemas.openxmlformats.org/officeDocument/2006/relationships/slideLayout" Target="../slideLayouts/slideLayout2363.xml"/><Relationship Id="rId26" Type="http://schemas.openxmlformats.org/officeDocument/2006/relationships/slideLayout" Target="../slideLayouts/slideLayout1713.xml"/><Relationship Id="rId231" Type="http://schemas.openxmlformats.org/officeDocument/2006/relationships/slideLayout" Target="../slideLayouts/slideLayout1918.xml"/><Relationship Id="rId273" Type="http://schemas.openxmlformats.org/officeDocument/2006/relationships/slideLayout" Target="../slideLayouts/slideLayout1960.xml"/><Relationship Id="rId329" Type="http://schemas.openxmlformats.org/officeDocument/2006/relationships/slideLayout" Target="../slideLayouts/slideLayout2016.xml"/><Relationship Id="rId480" Type="http://schemas.openxmlformats.org/officeDocument/2006/relationships/slideLayout" Target="../slideLayouts/slideLayout2167.xml"/><Relationship Id="rId536" Type="http://schemas.openxmlformats.org/officeDocument/2006/relationships/slideLayout" Target="../slideLayouts/slideLayout2223.xml"/><Relationship Id="rId701" Type="http://schemas.openxmlformats.org/officeDocument/2006/relationships/image" Target="../media/image5.png"/><Relationship Id="rId68" Type="http://schemas.openxmlformats.org/officeDocument/2006/relationships/slideLayout" Target="../slideLayouts/slideLayout1755.xml"/><Relationship Id="rId133" Type="http://schemas.openxmlformats.org/officeDocument/2006/relationships/slideLayout" Target="../slideLayouts/slideLayout1820.xml"/><Relationship Id="rId175" Type="http://schemas.openxmlformats.org/officeDocument/2006/relationships/slideLayout" Target="../slideLayouts/slideLayout1862.xml"/><Relationship Id="rId340" Type="http://schemas.openxmlformats.org/officeDocument/2006/relationships/slideLayout" Target="../slideLayouts/slideLayout2027.xml"/><Relationship Id="rId578" Type="http://schemas.openxmlformats.org/officeDocument/2006/relationships/slideLayout" Target="../slideLayouts/slideLayout2265.xml"/><Relationship Id="rId200" Type="http://schemas.openxmlformats.org/officeDocument/2006/relationships/slideLayout" Target="../slideLayouts/slideLayout1887.xml"/><Relationship Id="rId382" Type="http://schemas.openxmlformats.org/officeDocument/2006/relationships/slideLayout" Target="../slideLayouts/slideLayout2069.xml"/><Relationship Id="rId438" Type="http://schemas.openxmlformats.org/officeDocument/2006/relationships/slideLayout" Target="../slideLayouts/slideLayout2125.xml"/><Relationship Id="rId603" Type="http://schemas.openxmlformats.org/officeDocument/2006/relationships/slideLayout" Target="../slideLayouts/slideLayout2290.xml"/><Relationship Id="rId645" Type="http://schemas.openxmlformats.org/officeDocument/2006/relationships/slideLayout" Target="../slideLayouts/slideLayout2332.xml"/><Relationship Id="rId687" Type="http://schemas.openxmlformats.org/officeDocument/2006/relationships/slideLayout" Target="../slideLayouts/slideLayout2374.xml"/><Relationship Id="rId242" Type="http://schemas.openxmlformats.org/officeDocument/2006/relationships/slideLayout" Target="../slideLayouts/slideLayout1929.xml"/><Relationship Id="rId284" Type="http://schemas.openxmlformats.org/officeDocument/2006/relationships/slideLayout" Target="../slideLayouts/slideLayout1971.xml"/><Relationship Id="rId491" Type="http://schemas.openxmlformats.org/officeDocument/2006/relationships/slideLayout" Target="../slideLayouts/slideLayout2178.xml"/><Relationship Id="rId505" Type="http://schemas.openxmlformats.org/officeDocument/2006/relationships/slideLayout" Target="../slideLayouts/slideLayout2192.xml"/><Relationship Id="rId37" Type="http://schemas.openxmlformats.org/officeDocument/2006/relationships/slideLayout" Target="../slideLayouts/slideLayout1724.xml"/><Relationship Id="rId79" Type="http://schemas.openxmlformats.org/officeDocument/2006/relationships/slideLayout" Target="../slideLayouts/slideLayout1766.xml"/><Relationship Id="rId102" Type="http://schemas.openxmlformats.org/officeDocument/2006/relationships/slideLayout" Target="../slideLayouts/slideLayout1789.xml"/><Relationship Id="rId144" Type="http://schemas.openxmlformats.org/officeDocument/2006/relationships/slideLayout" Target="../slideLayouts/slideLayout1831.xml"/><Relationship Id="rId547" Type="http://schemas.openxmlformats.org/officeDocument/2006/relationships/slideLayout" Target="../slideLayouts/slideLayout2234.xml"/><Relationship Id="rId589" Type="http://schemas.openxmlformats.org/officeDocument/2006/relationships/slideLayout" Target="../slideLayouts/slideLayout2276.xml"/><Relationship Id="rId90" Type="http://schemas.openxmlformats.org/officeDocument/2006/relationships/slideLayout" Target="../slideLayouts/slideLayout1777.xml"/><Relationship Id="rId186" Type="http://schemas.openxmlformats.org/officeDocument/2006/relationships/slideLayout" Target="../slideLayouts/slideLayout1873.xml"/><Relationship Id="rId351" Type="http://schemas.openxmlformats.org/officeDocument/2006/relationships/slideLayout" Target="../slideLayouts/slideLayout2038.xml"/><Relationship Id="rId393" Type="http://schemas.openxmlformats.org/officeDocument/2006/relationships/slideLayout" Target="../slideLayouts/slideLayout2080.xml"/><Relationship Id="rId407" Type="http://schemas.openxmlformats.org/officeDocument/2006/relationships/slideLayout" Target="../slideLayouts/slideLayout2094.xml"/><Relationship Id="rId449" Type="http://schemas.openxmlformats.org/officeDocument/2006/relationships/slideLayout" Target="../slideLayouts/slideLayout2136.xml"/><Relationship Id="rId614" Type="http://schemas.openxmlformats.org/officeDocument/2006/relationships/slideLayout" Target="../slideLayouts/slideLayout2301.xml"/><Relationship Id="rId656" Type="http://schemas.openxmlformats.org/officeDocument/2006/relationships/slideLayout" Target="../slideLayouts/slideLayout2343.xml"/><Relationship Id="rId211" Type="http://schemas.openxmlformats.org/officeDocument/2006/relationships/slideLayout" Target="../slideLayouts/slideLayout1898.xml"/><Relationship Id="rId253" Type="http://schemas.openxmlformats.org/officeDocument/2006/relationships/slideLayout" Target="../slideLayouts/slideLayout1940.xml"/><Relationship Id="rId295" Type="http://schemas.openxmlformats.org/officeDocument/2006/relationships/slideLayout" Target="../slideLayouts/slideLayout1982.xml"/><Relationship Id="rId309" Type="http://schemas.openxmlformats.org/officeDocument/2006/relationships/slideLayout" Target="../slideLayouts/slideLayout1996.xml"/><Relationship Id="rId460" Type="http://schemas.openxmlformats.org/officeDocument/2006/relationships/slideLayout" Target="../slideLayouts/slideLayout2147.xml"/><Relationship Id="rId516" Type="http://schemas.openxmlformats.org/officeDocument/2006/relationships/slideLayout" Target="../slideLayouts/slideLayout2203.xml"/><Relationship Id="rId698" Type="http://schemas.openxmlformats.org/officeDocument/2006/relationships/image" Target="../media/image2.png"/><Relationship Id="rId48" Type="http://schemas.openxmlformats.org/officeDocument/2006/relationships/slideLayout" Target="../slideLayouts/slideLayout1735.xml"/><Relationship Id="rId113" Type="http://schemas.openxmlformats.org/officeDocument/2006/relationships/slideLayout" Target="../slideLayouts/slideLayout1800.xml"/><Relationship Id="rId320" Type="http://schemas.openxmlformats.org/officeDocument/2006/relationships/slideLayout" Target="../slideLayouts/slideLayout2007.xml"/><Relationship Id="rId558" Type="http://schemas.openxmlformats.org/officeDocument/2006/relationships/slideLayout" Target="../slideLayouts/slideLayout2245.xml"/><Relationship Id="rId155" Type="http://schemas.openxmlformats.org/officeDocument/2006/relationships/slideLayout" Target="../slideLayouts/slideLayout1842.xml"/><Relationship Id="rId197" Type="http://schemas.openxmlformats.org/officeDocument/2006/relationships/slideLayout" Target="../slideLayouts/slideLayout1884.xml"/><Relationship Id="rId362" Type="http://schemas.openxmlformats.org/officeDocument/2006/relationships/slideLayout" Target="../slideLayouts/slideLayout2049.xml"/><Relationship Id="rId418" Type="http://schemas.openxmlformats.org/officeDocument/2006/relationships/slideLayout" Target="../slideLayouts/slideLayout2105.xml"/><Relationship Id="rId625" Type="http://schemas.openxmlformats.org/officeDocument/2006/relationships/slideLayout" Target="../slideLayouts/slideLayout2312.xml"/><Relationship Id="rId222" Type="http://schemas.openxmlformats.org/officeDocument/2006/relationships/slideLayout" Target="../slideLayouts/slideLayout1909.xml"/><Relationship Id="rId264" Type="http://schemas.openxmlformats.org/officeDocument/2006/relationships/slideLayout" Target="../slideLayouts/slideLayout1951.xml"/><Relationship Id="rId471" Type="http://schemas.openxmlformats.org/officeDocument/2006/relationships/slideLayout" Target="../slideLayouts/slideLayout2158.xml"/><Relationship Id="rId667" Type="http://schemas.openxmlformats.org/officeDocument/2006/relationships/slideLayout" Target="../slideLayouts/slideLayout2354.xml"/><Relationship Id="rId17" Type="http://schemas.openxmlformats.org/officeDocument/2006/relationships/slideLayout" Target="../slideLayouts/slideLayout1704.xml"/><Relationship Id="rId59" Type="http://schemas.openxmlformats.org/officeDocument/2006/relationships/slideLayout" Target="../slideLayouts/slideLayout1746.xml"/><Relationship Id="rId124" Type="http://schemas.openxmlformats.org/officeDocument/2006/relationships/slideLayout" Target="../slideLayouts/slideLayout1811.xml"/><Relationship Id="rId527" Type="http://schemas.openxmlformats.org/officeDocument/2006/relationships/slideLayout" Target="../slideLayouts/slideLayout2214.xml"/><Relationship Id="rId569" Type="http://schemas.openxmlformats.org/officeDocument/2006/relationships/slideLayout" Target="../slideLayouts/slideLayout2256.xml"/><Relationship Id="rId70" Type="http://schemas.openxmlformats.org/officeDocument/2006/relationships/slideLayout" Target="../slideLayouts/slideLayout1757.xml"/><Relationship Id="rId166" Type="http://schemas.openxmlformats.org/officeDocument/2006/relationships/slideLayout" Target="../slideLayouts/slideLayout1853.xml"/><Relationship Id="rId331" Type="http://schemas.openxmlformats.org/officeDocument/2006/relationships/slideLayout" Target="../slideLayouts/slideLayout2018.xml"/><Relationship Id="rId373" Type="http://schemas.openxmlformats.org/officeDocument/2006/relationships/slideLayout" Target="../slideLayouts/slideLayout2060.xml"/><Relationship Id="rId429" Type="http://schemas.openxmlformats.org/officeDocument/2006/relationships/slideLayout" Target="../slideLayouts/slideLayout2116.xml"/><Relationship Id="rId580" Type="http://schemas.openxmlformats.org/officeDocument/2006/relationships/slideLayout" Target="../slideLayouts/slideLayout2267.xml"/><Relationship Id="rId636" Type="http://schemas.openxmlformats.org/officeDocument/2006/relationships/slideLayout" Target="../slideLayouts/slideLayout2323.xml"/><Relationship Id="rId1" Type="http://schemas.openxmlformats.org/officeDocument/2006/relationships/slideLayout" Target="../slideLayouts/slideLayout1688.xml"/><Relationship Id="rId233" Type="http://schemas.openxmlformats.org/officeDocument/2006/relationships/slideLayout" Target="../slideLayouts/slideLayout1920.xml"/><Relationship Id="rId440" Type="http://schemas.openxmlformats.org/officeDocument/2006/relationships/slideLayout" Target="../slideLayouts/slideLayout2127.xml"/><Relationship Id="rId678" Type="http://schemas.openxmlformats.org/officeDocument/2006/relationships/slideLayout" Target="../slideLayouts/slideLayout2365.xml"/><Relationship Id="rId28" Type="http://schemas.openxmlformats.org/officeDocument/2006/relationships/slideLayout" Target="../slideLayouts/slideLayout1715.xml"/><Relationship Id="rId275" Type="http://schemas.openxmlformats.org/officeDocument/2006/relationships/slideLayout" Target="../slideLayouts/slideLayout1962.xml"/><Relationship Id="rId300" Type="http://schemas.openxmlformats.org/officeDocument/2006/relationships/slideLayout" Target="../slideLayouts/slideLayout1987.xml"/><Relationship Id="rId482" Type="http://schemas.openxmlformats.org/officeDocument/2006/relationships/slideLayout" Target="../slideLayouts/slideLayout2169.xml"/><Relationship Id="rId538" Type="http://schemas.openxmlformats.org/officeDocument/2006/relationships/slideLayout" Target="../slideLayouts/slideLayout2225.xml"/><Relationship Id="rId81" Type="http://schemas.openxmlformats.org/officeDocument/2006/relationships/slideLayout" Target="../slideLayouts/slideLayout1768.xml"/><Relationship Id="rId135" Type="http://schemas.openxmlformats.org/officeDocument/2006/relationships/slideLayout" Target="../slideLayouts/slideLayout1822.xml"/><Relationship Id="rId177" Type="http://schemas.openxmlformats.org/officeDocument/2006/relationships/slideLayout" Target="../slideLayouts/slideLayout1864.xml"/><Relationship Id="rId342" Type="http://schemas.openxmlformats.org/officeDocument/2006/relationships/slideLayout" Target="../slideLayouts/slideLayout2029.xml"/><Relationship Id="rId384" Type="http://schemas.openxmlformats.org/officeDocument/2006/relationships/slideLayout" Target="../slideLayouts/slideLayout2071.xml"/><Relationship Id="rId591" Type="http://schemas.openxmlformats.org/officeDocument/2006/relationships/slideLayout" Target="../slideLayouts/slideLayout2278.xml"/><Relationship Id="rId605" Type="http://schemas.openxmlformats.org/officeDocument/2006/relationships/slideLayout" Target="../slideLayouts/slideLayout2292.xml"/><Relationship Id="rId202" Type="http://schemas.openxmlformats.org/officeDocument/2006/relationships/slideLayout" Target="../slideLayouts/slideLayout1889.xml"/><Relationship Id="rId244" Type="http://schemas.openxmlformats.org/officeDocument/2006/relationships/slideLayout" Target="../slideLayouts/slideLayout1931.xml"/><Relationship Id="rId647" Type="http://schemas.openxmlformats.org/officeDocument/2006/relationships/slideLayout" Target="../slideLayouts/slideLayout2334.xml"/><Relationship Id="rId689" Type="http://schemas.openxmlformats.org/officeDocument/2006/relationships/slideLayout" Target="../slideLayouts/slideLayout2376.xml"/><Relationship Id="rId39" Type="http://schemas.openxmlformats.org/officeDocument/2006/relationships/slideLayout" Target="../slideLayouts/slideLayout1726.xml"/><Relationship Id="rId286" Type="http://schemas.openxmlformats.org/officeDocument/2006/relationships/slideLayout" Target="../slideLayouts/slideLayout1973.xml"/><Relationship Id="rId451" Type="http://schemas.openxmlformats.org/officeDocument/2006/relationships/slideLayout" Target="../slideLayouts/slideLayout2138.xml"/><Relationship Id="rId493" Type="http://schemas.openxmlformats.org/officeDocument/2006/relationships/slideLayout" Target="../slideLayouts/slideLayout2180.xml"/><Relationship Id="rId507" Type="http://schemas.openxmlformats.org/officeDocument/2006/relationships/slideLayout" Target="../slideLayouts/slideLayout2194.xml"/><Relationship Id="rId549" Type="http://schemas.openxmlformats.org/officeDocument/2006/relationships/slideLayout" Target="../slideLayouts/slideLayout2236.xml"/><Relationship Id="rId50" Type="http://schemas.openxmlformats.org/officeDocument/2006/relationships/slideLayout" Target="../slideLayouts/slideLayout1737.xml"/><Relationship Id="rId104" Type="http://schemas.openxmlformats.org/officeDocument/2006/relationships/slideLayout" Target="../slideLayouts/slideLayout1791.xml"/><Relationship Id="rId146" Type="http://schemas.openxmlformats.org/officeDocument/2006/relationships/slideLayout" Target="../slideLayouts/slideLayout1833.xml"/><Relationship Id="rId188" Type="http://schemas.openxmlformats.org/officeDocument/2006/relationships/slideLayout" Target="../slideLayouts/slideLayout1875.xml"/><Relationship Id="rId311" Type="http://schemas.openxmlformats.org/officeDocument/2006/relationships/slideLayout" Target="../slideLayouts/slideLayout1998.xml"/><Relationship Id="rId353" Type="http://schemas.openxmlformats.org/officeDocument/2006/relationships/slideLayout" Target="../slideLayouts/slideLayout2040.xml"/><Relationship Id="rId395" Type="http://schemas.openxmlformats.org/officeDocument/2006/relationships/slideLayout" Target="../slideLayouts/slideLayout2082.xml"/><Relationship Id="rId409" Type="http://schemas.openxmlformats.org/officeDocument/2006/relationships/slideLayout" Target="../slideLayouts/slideLayout2096.xml"/><Relationship Id="rId560" Type="http://schemas.openxmlformats.org/officeDocument/2006/relationships/slideLayout" Target="../slideLayouts/slideLayout2247.xml"/><Relationship Id="rId92" Type="http://schemas.openxmlformats.org/officeDocument/2006/relationships/slideLayout" Target="../slideLayouts/slideLayout1779.xml"/><Relationship Id="rId213" Type="http://schemas.openxmlformats.org/officeDocument/2006/relationships/slideLayout" Target="../slideLayouts/slideLayout1900.xml"/><Relationship Id="rId420" Type="http://schemas.openxmlformats.org/officeDocument/2006/relationships/slideLayout" Target="../slideLayouts/slideLayout2107.xml"/><Relationship Id="rId616" Type="http://schemas.openxmlformats.org/officeDocument/2006/relationships/slideLayout" Target="../slideLayouts/slideLayout2303.xml"/><Relationship Id="rId658" Type="http://schemas.openxmlformats.org/officeDocument/2006/relationships/slideLayout" Target="../slideLayouts/slideLayout2345.xml"/><Relationship Id="rId255" Type="http://schemas.openxmlformats.org/officeDocument/2006/relationships/slideLayout" Target="../slideLayouts/slideLayout1942.xml"/><Relationship Id="rId297" Type="http://schemas.openxmlformats.org/officeDocument/2006/relationships/slideLayout" Target="../slideLayouts/slideLayout1984.xml"/><Relationship Id="rId462" Type="http://schemas.openxmlformats.org/officeDocument/2006/relationships/slideLayout" Target="../slideLayouts/slideLayout2149.xml"/><Relationship Id="rId518" Type="http://schemas.openxmlformats.org/officeDocument/2006/relationships/slideLayout" Target="../slideLayouts/slideLayout2205.xml"/><Relationship Id="rId115" Type="http://schemas.openxmlformats.org/officeDocument/2006/relationships/slideLayout" Target="../slideLayouts/slideLayout1802.xml"/><Relationship Id="rId157" Type="http://schemas.openxmlformats.org/officeDocument/2006/relationships/slideLayout" Target="../slideLayouts/slideLayout1844.xml"/><Relationship Id="rId322" Type="http://schemas.openxmlformats.org/officeDocument/2006/relationships/slideLayout" Target="../slideLayouts/slideLayout2009.xml"/><Relationship Id="rId364" Type="http://schemas.openxmlformats.org/officeDocument/2006/relationships/slideLayout" Target="../slideLayouts/slideLayout2051.xml"/><Relationship Id="rId61" Type="http://schemas.openxmlformats.org/officeDocument/2006/relationships/slideLayout" Target="../slideLayouts/slideLayout1748.xml"/><Relationship Id="rId199" Type="http://schemas.openxmlformats.org/officeDocument/2006/relationships/slideLayout" Target="../slideLayouts/slideLayout1886.xml"/><Relationship Id="rId571" Type="http://schemas.openxmlformats.org/officeDocument/2006/relationships/slideLayout" Target="../slideLayouts/slideLayout2258.xml"/><Relationship Id="rId627" Type="http://schemas.openxmlformats.org/officeDocument/2006/relationships/slideLayout" Target="../slideLayouts/slideLayout2314.xml"/><Relationship Id="rId669" Type="http://schemas.openxmlformats.org/officeDocument/2006/relationships/slideLayout" Target="../slideLayouts/slideLayout2356.xml"/><Relationship Id="rId19" Type="http://schemas.openxmlformats.org/officeDocument/2006/relationships/slideLayout" Target="../slideLayouts/slideLayout1706.xml"/><Relationship Id="rId224" Type="http://schemas.openxmlformats.org/officeDocument/2006/relationships/slideLayout" Target="../slideLayouts/slideLayout1911.xml"/><Relationship Id="rId266" Type="http://schemas.openxmlformats.org/officeDocument/2006/relationships/slideLayout" Target="../slideLayouts/slideLayout1953.xml"/><Relationship Id="rId431" Type="http://schemas.openxmlformats.org/officeDocument/2006/relationships/slideLayout" Target="../slideLayouts/slideLayout2118.xml"/><Relationship Id="rId473" Type="http://schemas.openxmlformats.org/officeDocument/2006/relationships/slideLayout" Target="../slideLayouts/slideLayout2160.xml"/><Relationship Id="rId529" Type="http://schemas.openxmlformats.org/officeDocument/2006/relationships/slideLayout" Target="../slideLayouts/slideLayout2216.xml"/><Relationship Id="rId680" Type="http://schemas.openxmlformats.org/officeDocument/2006/relationships/slideLayout" Target="../slideLayouts/slideLayout2367.xml"/><Relationship Id="rId30" Type="http://schemas.openxmlformats.org/officeDocument/2006/relationships/slideLayout" Target="../slideLayouts/slideLayout1717.xml"/><Relationship Id="rId126" Type="http://schemas.openxmlformats.org/officeDocument/2006/relationships/slideLayout" Target="../slideLayouts/slideLayout1813.xml"/><Relationship Id="rId168" Type="http://schemas.openxmlformats.org/officeDocument/2006/relationships/slideLayout" Target="../slideLayouts/slideLayout1855.xml"/><Relationship Id="rId333" Type="http://schemas.openxmlformats.org/officeDocument/2006/relationships/slideLayout" Target="../slideLayouts/slideLayout2020.xml"/><Relationship Id="rId540" Type="http://schemas.openxmlformats.org/officeDocument/2006/relationships/slideLayout" Target="../slideLayouts/slideLayout2227.xml"/><Relationship Id="rId72" Type="http://schemas.openxmlformats.org/officeDocument/2006/relationships/slideLayout" Target="../slideLayouts/slideLayout1759.xml"/><Relationship Id="rId375" Type="http://schemas.openxmlformats.org/officeDocument/2006/relationships/slideLayout" Target="../slideLayouts/slideLayout2062.xml"/><Relationship Id="rId582" Type="http://schemas.openxmlformats.org/officeDocument/2006/relationships/slideLayout" Target="../slideLayouts/slideLayout2269.xml"/><Relationship Id="rId638" Type="http://schemas.openxmlformats.org/officeDocument/2006/relationships/slideLayout" Target="../slideLayouts/slideLayout2325.xml"/><Relationship Id="rId3" Type="http://schemas.openxmlformats.org/officeDocument/2006/relationships/slideLayout" Target="../slideLayouts/slideLayout1690.xml"/><Relationship Id="rId235" Type="http://schemas.openxmlformats.org/officeDocument/2006/relationships/slideLayout" Target="../slideLayouts/slideLayout1922.xml"/><Relationship Id="rId277" Type="http://schemas.openxmlformats.org/officeDocument/2006/relationships/slideLayout" Target="../slideLayouts/slideLayout1964.xml"/><Relationship Id="rId400" Type="http://schemas.openxmlformats.org/officeDocument/2006/relationships/slideLayout" Target="../slideLayouts/slideLayout2087.xml"/><Relationship Id="rId442" Type="http://schemas.openxmlformats.org/officeDocument/2006/relationships/slideLayout" Target="../slideLayouts/slideLayout2129.xml"/><Relationship Id="rId484" Type="http://schemas.openxmlformats.org/officeDocument/2006/relationships/slideLayout" Target="../slideLayouts/slideLayout2171.xml"/><Relationship Id="rId137" Type="http://schemas.openxmlformats.org/officeDocument/2006/relationships/slideLayout" Target="../slideLayouts/slideLayout1824.xml"/><Relationship Id="rId302" Type="http://schemas.openxmlformats.org/officeDocument/2006/relationships/slideLayout" Target="../slideLayouts/slideLayout1989.xml"/><Relationship Id="rId344" Type="http://schemas.openxmlformats.org/officeDocument/2006/relationships/slideLayout" Target="../slideLayouts/slideLayout2031.xml"/><Relationship Id="rId691" Type="http://schemas.openxmlformats.org/officeDocument/2006/relationships/slideLayout" Target="../slideLayouts/slideLayout2378.xml"/><Relationship Id="rId41" Type="http://schemas.openxmlformats.org/officeDocument/2006/relationships/slideLayout" Target="../slideLayouts/slideLayout1728.xml"/><Relationship Id="rId83" Type="http://schemas.openxmlformats.org/officeDocument/2006/relationships/slideLayout" Target="../slideLayouts/slideLayout1770.xml"/><Relationship Id="rId179" Type="http://schemas.openxmlformats.org/officeDocument/2006/relationships/slideLayout" Target="../slideLayouts/slideLayout1866.xml"/><Relationship Id="rId386" Type="http://schemas.openxmlformats.org/officeDocument/2006/relationships/slideLayout" Target="../slideLayouts/slideLayout2073.xml"/><Relationship Id="rId551" Type="http://schemas.openxmlformats.org/officeDocument/2006/relationships/slideLayout" Target="../slideLayouts/slideLayout2238.xml"/><Relationship Id="rId593" Type="http://schemas.openxmlformats.org/officeDocument/2006/relationships/slideLayout" Target="../slideLayouts/slideLayout2280.xml"/><Relationship Id="rId607" Type="http://schemas.openxmlformats.org/officeDocument/2006/relationships/slideLayout" Target="../slideLayouts/slideLayout2294.xml"/><Relationship Id="rId649" Type="http://schemas.openxmlformats.org/officeDocument/2006/relationships/slideLayout" Target="../slideLayouts/slideLayout2336.xml"/><Relationship Id="rId190" Type="http://schemas.openxmlformats.org/officeDocument/2006/relationships/slideLayout" Target="../slideLayouts/slideLayout1877.xml"/><Relationship Id="rId204" Type="http://schemas.openxmlformats.org/officeDocument/2006/relationships/slideLayout" Target="../slideLayouts/slideLayout1891.xml"/><Relationship Id="rId246" Type="http://schemas.openxmlformats.org/officeDocument/2006/relationships/slideLayout" Target="../slideLayouts/slideLayout1933.xml"/><Relationship Id="rId288" Type="http://schemas.openxmlformats.org/officeDocument/2006/relationships/slideLayout" Target="../slideLayouts/slideLayout1975.xml"/><Relationship Id="rId411" Type="http://schemas.openxmlformats.org/officeDocument/2006/relationships/slideLayout" Target="../slideLayouts/slideLayout2098.xml"/><Relationship Id="rId453" Type="http://schemas.openxmlformats.org/officeDocument/2006/relationships/slideLayout" Target="../slideLayouts/slideLayout2140.xml"/><Relationship Id="rId509" Type="http://schemas.openxmlformats.org/officeDocument/2006/relationships/slideLayout" Target="../slideLayouts/slideLayout2196.xml"/><Relationship Id="rId660" Type="http://schemas.openxmlformats.org/officeDocument/2006/relationships/slideLayout" Target="../slideLayouts/slideLayout2347.xml"/><Relationship Id="rId106" Type="http://schemas.openxmlformats.org/officeDocument/2006/relationships/slideLayout" Target="../slideLayouts/slideLayout1793.xml"/><Relationship Id="rId313" Type="http://schemas.openxmlformats.org/officeDocument/2006/relationships/slideLayout" Target="../slideLayouts/slideLayout2000.xml"/><Relationship Id="rId495" Type="http://schemas.openxmlformats.org/officeDocument/2006/relationships/slideLayout" Target="../slideLayouts/slideLayout2182.xml"/><Relationship Id="rId10" Type="http://schemas.openxmlformats.org/officeDocument/2006/relationships/slideLayout" Target="../slideLayouts/slideLayout1697.xml"/><Relationship Id="rId52" Type="http://schemas.openxmlformats.org/officeDocument/2006/relationships/slideLayout" Target="../slideLayouts/slideLayout1739.xml"/><Relationship Id="rId94" Type="http://schemas.openxmlformats.org/officeDocument/2006/relationships/slideLayout" Target="../slideLayouts/slideLayout1781.xml"/><Relationship Id="rId148" Type="http://schemas.openxmlformats.org/officeDocument/2006/relationships/slideLayout" Target="../slideLayouts/slideLayout1835.xml"/><Relationship Id="rId355" Type="http://schemas.openxmlformats.org/officeDocument/2006/relationships/slideLayout" Target="../slideLayouts/slideLayout2042.xml"/><Relationship Id="rId397" Type="http://schemas.openxmlformats.org/officeDocument/2006/relationships/slideLayout" Target="../slideLayouts/slideLayout2084.xml"/><Relationship Id="rId520" Type="http://schemas.openxmlformats.org/officeDocument/2006/relationships/slideLayout" Target="../slideLayouts/slideLayout2207.xml"/><Relationship Id="rId562" Type="http://schemas.openxmlformats.org/officeDocument/2006/relationships/slideLayout" Target="../slideLayouts/slideLayout2249.xml"/><Relationship Id="rId618" Type="http://schemas.openxmlformats.org/officeDocument/2006/relationships/slideLayout" Target="../slideLayouts/slideLayout2305.xml"/><Relationship Id="rId215" Type="http://schemas.openxmlformats.org/officeDocument/2006/relationships/slideLayout" Target="../slideLayouts/slideLayout1902.xml"/><Relationship Id="rId257" Type="http://schemas.openxmlformats.org/officeDocument/2006/relationships/slideLayout" Target="../slideLayouts/slideLayout1944.xml"/><Relationship Id="rId422" Type="http://schemas.openxmlformats.org/officeDocument/2006/relationships/slideLayout" Target="../slideLayouts/slideLayout2109.xml"/><Relationship Id="rId464" Type="http://schemas.openxmlformats.org/officeDocument/2006/relationships/slideLayout" Target="../slideLayouts/slideLayout2151.xml"/><Relationship Id="rId299" Type="http://schemas.openxmlformats.org/officeDocument/2006/relationships/slideLayout" Target="../slideLayouts/slideLayout1986.xml"/><Relationship Id="rId63" Type="http://schemas.openxmlformats.org/officeDocument/2006/relationships/slideLayout" Target="../slideLayouts/slideLayout1750.xml"/><Relationship Id="rId159" Type="http://schemas.openxmlformats.org/officeDocument/2006/relationships/slideLayout" Target="../slideLayouts/slideLayout1846.xml"/><Relationship Id="rId366" Type="http://schemas.openxmlformats.org/officeDocument/2006/relationships/slideLayout" Target="../slideLayouts/slideLayout2053.xml"/><Relationship Id="rId573" Type="http://schemas.openxmlformats.org/officeDocument/2006/relationships/slideLayout" Target="../slideLayouts/slideLayout2260.xml"/><Relationship Id="rId226" Type="http://schemas.openxmlformats.org/officeDocument/2006/relationships/slideLayout" Target="../slideLayouts/slideLayout1913.xml"/><Relationship Id="rId433" Type="http://schemas.openxmlformats.org/officeDocument/2006/relationships/slideLayout" Target="../slideLayouts/slideLayout2120.xml"/><Relationship Id="rId640" Type="http://schemas.openxmlformats.org/officeDocument/2006/relationships/slideLayout" Target="../slideLayouts/slideLayout2327.xml"/><Relationship Id="rId74" Type="http://schemas.openxmlformats.org/officeDocument/2006/relationships/slideLayout" Target="../slideLayouts/slideLayout1761.xml"/><Relationship Id="rId377" Type="http://schemas.openxmlformats.org/officeDocument/2006/relationships/slideLayout" Target="../slideLayouts/slideLayout2064.xml"/><Relationship Id="rId500" Type="http://schemas.openxmlformats.org/officeDocument/2006/relationships/slideLayout" Target="../slideLayouts/slideLayout2187.xml"/><Relationship Id="rId584" Type="http://schemas.openxmlformats.org/officeDocument/2006/relationships/slideLayout" Target="../slideLayouts/slideLayout2271.xml"/><Relationship Id="rId5" Type="http://schemas.openxmlformats.org/officeDocument/2006/relationships/slideLayout" Target="../slideLayouts/slideLayout1692.xml"/><Relationship Id="rId237" Type="http://schemas.openxmlformats.org/officeDocument/2006/relationships/slideLayout" Target="../slideLayouts/slideLayout1924.xml"/><Relationship Id="rId444" Type="http://schemas.openxmlformats.org/officeDocument/2006/relationships/slideLayout" Target="../slideLayouts/slideLayout2131.xml"/><Relationship Id="rId651" Type="http://schemas.openxmlformats.org/officeDocument/2006/relationships/slideLayout" Target="../slideLayouts/slideLayout2338.xml"/><Relationship Id="rId290" Type="http://schemas.openxmlformats.org/officeDocument/2006/relationships/slideLayout" Target="../slideLayouts/slideLayout1977.xml"/><Relationship Id="rId304" Type="http://schemas.openxmlformats.org/officeDocument/2006/relationships/slideLayout" Target="../slideLayouts/slideLayout1991.xml"/><Relationship Id="rId388" Type="http://schemas.openxmlformats.org/officeDocument/2006/relationships/slideLayout" Target="../slideLayouts/slideLayout2075.xml"/><Relationship Id="rId511" Type="http://schemas.openxmlformats.org/officeDocument/2006/relationships/slideLayout" Target="../slideLayouts/slideLayout2198.xml"/><Relationship Id="rId609" Type="http://schemas.openxmlformats.org/officeDocument/2006/relationships/slideLayout" Target="../slideLayouts/slideLayout2296.xml"/><Relationship Id="rId85" Type="http://schemas.openxmlformats.org/officeDocument/2006/relationships/slideLayout" Target="../slideLayouts/slideLayout1772.xml"/><Relationship Id="rId150" Type="http://schemas.openxmlformats.org/officeDocument/2006/relationships/slideLayout" Target="../slideLayouts/slideLayout1837.xml"/><Relationship Id="rId595" Type="http://schemas.openxmlformats.org/officeDocument/2006/relationships/slideLayout" Target="../slideLayouts/slideLayout2282.xml"/><Relationship Id="rId248" Type="http://schemas.openxmlformats.org/officeDocument/2006/relationships/slideLayout" Target="../slideLayouts/slideLayout1935.xml"/><Relationship Id="rId455" Type="http://schemas.openxmlformats.org/officeDocument/2006/relationships/slideLayout" Target="../slideLayouts/slideLayout2142.xml"/><Relationship Id="rId662" Type="http://schemas.openxmlformats.org/officeDocument/2006/relationships/slideLayout" Target="../slideLayouts/slideLayout2349.xml"/><Relationship Id="rId12" Type="http://schemas.openxmlformats.org/officeDocument/2006/relationships/slideLayout" Target="../slideLayouts/slideLayout1699.xml"/><Relationship Id="rId108" Type="http://schemas.openxmlformats.org/officeDocument/2006/relationships/slideLayout" Target="../slideLayouts/slideLayout1795.xml"/><Relationship Id="rId315" Type="http://schemas.openxmlformats.org/officeDocument/2006/relationships/slideLayout" Target="../slideLayouts/slideLayout2002.xml"/><Relationship Id="rId522" Type="http://schemas.openxmlformats.org/officeDocument/2006/relationships/slideLayout" Target="../slideLayouts/slideLayout2209.xml"/><Relationship Id="rId96" Type="http://schemas.openxmlformats.org/officeDocument/2006/relationships/slideLayout" Target="../slideLayouts/slideLayout1783.xml"/><Relationship Id="rId161" Type="http://schemas.openxmlformats.org/officeDocument/2006/relationships/slideLayout" Target="../slideLayouts/slideLayout1848.xml"/><Relationship Id="rId399" Type="http://schemas.openxmlformats.org/officeDocument/2006/relationships/slideLayout" Target="../slideLayouts/slideLayout2086.xml"/><Relationship Id="rId259" Type="http://schemas.openxmlformats.org/officeDocument/2006/relationships/slideLayout" Target="../slideLayouts/slideLayout1946.xml"/><Relationship Id="rId466" Type="http://schemas.openxmlformats.org/officeDocument/2006/relationships/slideLayout" Target="../slideLayouts/slideLayout2153.xml"/><Relationship Id="rId673" Type="http://schemas.openxmlformats.org/officeDocument/2006/relationships/slideLayout" Target="../slideLayouts/slideLayout2360.xml"/><Relationship Id="rId23" Type="http://schemas.openxmlformats.org/officeDocument/2006/relationships/slideLayout" Target="../slideLayouts/slideLayout1710.xml"/><Relationship Id="rId119" Type="http://schemas.openxmlformats.org/officeDocument/2006/relationships/slideLayout" Target="../slideLayouts/slideLayout1806.xml"/><Relationship Id="rId326" Type="http://schemas.openxmlformats.org/officeDocument/2006/relationships/slideLayout" Target="../slideLayouts/slideLayout2013.xml"/><Relationship Id="rId533" Type="http://schemas.openxmlformats.org/officeDocument/2006/relationships/slideLayout" Target="../slideLayouts/slideLayout2220.xml"/><Relationship Id="rId172" Type="http://schemas.openxmlformats.org/officeDocument/2006/relationships/slideLayout" Target="../slideLayouts/slideLayout1859.xml"/><Relationship Id="rId477" Type="http://schemas.openxmlformats.org/officeDocument/2006/relationships/slideLayout" Target="../slideLayouts/slideLayout2164.xml"/><Relationship Id="rId600" Type="http://schemas.openxmlformats.org/officeDocument/2006/relationships/slideLayout" Target="../slideLayouts/slideLayout2287.xml"/><Relationship Id="rId684" Type="http://schemas.openxmlformats.org/officeDocument/2006/relationships/slideLayout" Target="../slideLayouts/slideLayout2371.xml"/><Relationship Id="rId337" Type="http://schemas.openxmlformats.org/officeDocument/2006/relationships/slideLayout" Target="../slideLayouts/slideLayout2024.xml"/><Relationship Id="rId34" Type="http://schemas.openxmlformats.org/officeDocument/2006/relationships/slideLayout" Target="../slideLayouts/slideLayout1721.xml"/><Relationship Id="rId544" Type="http://schemas.openxmlformats.org/officeDocument/2006/relationships/slideLayout" Target="../slideLayouts/slideLayout2231.xml"/><Relationship Id="rId183" Type="http://schemas.openxmlformats.org/officeDocument/2006/relationships/slideLayout" Target="../slideLayouts/slideLayout1870.xml"/><Relationship Id="rId390" Type="http://schemas.openxmlformats.org/officeDocument/2006/relationships/slideLayout" Target="../slideLayouts/slideLayout2077.xml"/><Relationship Id="rId404" Type="http://schemas.openxmlformats.org/officeDocument/2006/relationships/slideLayout" Target="../slideLayouts/slideLayout2091.xml"/><Relationship Id="rId611" Type="http://schemas.openxmlformats.org/officeDocument/2006/relationships/slideLayout" Target="../slideLayouts/slideLayout2298.xml"/><Relationship Id="rId250" Type="http://schemas.openxmlformats.org/officeDocument/2006/relationships/slideLayout" Target="../slideLayouts/slideLayout1937.xml"/><Relationship Id="rId488" Type="http://schemas.openxmlformats.org/officeDocument/2006/relationships/slideLayout" Target="../slideLayouts/slideLayout2175.xml"/><Relationship Id="rId695" Type="http://schemas.openxmlformats.org/officeDocument/2006/relationships/slideLayout" Target="../slideLayouts/slideLayout2382.xml"/><Relationship Id="rId45" Type="http://schemas.openxmlformats.org/officeDocument/2006/relationships/slideLayout" Target="../slideLayouts/slideLayout1732.xml"/><Relationship Id="rId110" Type="http://schemas.openxmlformats.org/officeDocument/2006/relationships/slideLayout" Target="../slideLayouts/slideLayout1797.xml"/><Relationship Id="rId348" Type="http://schemas.openxmlformats.org/officeDocument/2006/relationships/slideLayout" Target="../slideLayouts/slideLayout2035.xml"/><Relationship Id="rId555" Type="http://schemas.openxmlformats.org/officeDocument/2006/relationships/slideLayout" Target="../slideLayouts/slideLayout2242.xml"/><Relationship Id="rId194" Type="http://schemas.openxmlformats.org/officeDocument/2006/relationships/slideLayout" Target="../slideLayouts/slideLayout1881.xml"/><Relationship Id="rId208" Type="http://schemas.openxmlformats.org/officeDocument/2006/relationships/slideLayout" Target="../slideLayouts/slideLayout1895.xml"/><Relationship Id="rId415" Type="http://schemas.openxmlformats.org/officeDocument/2006/relationships/slideLayout" Target="../slideLayouts/slideLayout2102.xml"/><Relationship Id="rId622" Type="http://schemas.openxmlformats.org/officeDocument/2006/relationships/slideLayout" Target="../slideLayouts/slideLayout2309.xml"/><Relationship Id="rId261" Type="http://schemas.openxmlformats.org/officeDocument/2006/relationships/slideLayout" Target="../slideLayouts/slideLayout1948.xml"/><Relationship Id="rId499" Type="http://schemas.openxmlformats.org/officeDocument/2006/relationships/slideLayout" Target="../slideLayouts/slideLayout2186.xml"/><Relationship Id="rId56" Type="http://schemas.openxmlformats.org/officeDocument/2006/relationships/slideLayout" Target="../slideLayouts/slideLayout1743.xml"/><Relationship Id="rId359" Type="http://schemas.openxmlformats.org/officeDocument/2006/relationships/slideLayout" Target="../slideLayouts/slideLayout2046.xml"/><Relationship Id="rId566" Type="http://schemas.openxmlformats.org/officeDocument/2006/relationships/slideLayout" Target="../slideLayouts/slideLayout2253.xml"/><Relationship Id="rId121" Type="http://schemas.openxmlformats.org/officeDocument/2006/relationships/slideLayout" Target="../slideLayouts/slideLayout1808.xml"/><Relationship Id="rId219" Type="http://schemas.openxmlformats.org/officeDocument/2006/relationships/slideLayout" Target="../slideLayouts/slideLayout1906.xml"/><Relationship Id="rId426" Type="http://schemas.openxmlformats.org/officeDocument/2006/relationships/slideLayout" Target="../slideLayouts/slideLayout2113.xml"/><Relationship Id="rId633" Type="http://schemas.openxmlformats.org/officeDocument/2006/relationships/slideLayout" Target="../slideLayouts/slideLayout2320.xml"/><Relationship Id="rId67" Type="http://schemas.openxmlformats.org/officeDocument/2006/relationships/slideLayout" Target="../slideLayouts/slideLayout1754.xml"/><Relationship Id="rId272" Type="http://schemas.openxmlformats.org/officeDocument/2006/relationships/slideLayout" Target="../slideLayouts/slideLayout1959.xml"/><Relationship Id="rId577" Type="http://schemas.openxmlformats.org/officeDocument/2006/relationships/slideLayout" Target="../slideLayouts/slideLayout2264.xml"/><Relationship Id="rId700" Type="http://schemas.openxmlformats.org/officeDocument/2006/relationships/image" Target="../media/image4.png"/><Relationship Id="rId132" Type="http://schemas.openxmlformats.org/officeDocument/2006/relationships/slideLayout" Target="../slideLayouts/slideLayout1819.xml"/><Relationship Id="rId437" Type="http://schemas.openxmlformats.org/officeDocument/2006/relationships/slideLayout" Target="../slideLayouts/slideLayout2124.xml"/><Relationship Id="rId644" Type="http://schemas.openxmlformats.org/officeDocument/2006/relationships/slideLayout" Target="../slideLayouts/slideLayout2331.xml"/><Relationship Id="rId283" Type="http://schemas.openxmlformats.org/officeDocument/2006/relationships/slideLayout" Target="../slideLayouts/slideLayout1970.xml"/><Relationship Id="rId490" Type="http://schemas.openxmlformats.org/officeDocument/2006/relationships/slideLayout" Target="../slideLayouts/slideLayout2177.xml"/><Relationship Id="rId504" Type="http://schemas.openxmlformats.org/officeDocument/2006/relationships/slideLayout" Target="../slideLayouts/slideLayout2191.xml"/><Relationship Id="rId78" Type="http://schemas.openxmlformats.org/officeDocument/2006/relationships/slideLayout" Target="../slideLayouts/slideLayout1765.xml"/><Relationship Id="rId143" Type="http://schemas.openxmlformats.org/officeDocument/2006/relationships/slideLayout" Target="../slideLayouts/slideLayout1830.xml"/><Relationship Id="rId350" Type="http://schemas.openxmlformats.org/officeDocument/2006/relationships/slideLayout" Target="../slideLayouts/slideLayout2037.xml"/><Relationship Id="rId588" Type="http://schemas.openxmlformats.org/officeDocument/2006/relationships/slideLayout" Target="../slideLayouts/slideLayout2275.xml"/><Relationship Id="rId9" Type="http://schemas.openxmlformats.org/officeDocument/2006/relationships/slideLayout" Target="../slideLayouts/slideLayout1696.xml"/><Relationship Id="rId210" Type="http://schemas.openxmlformats.org/officeDocument/2006/relationships/slideLayout" Target="../slideLayouts/slideLayout1897.xml"/><Relationship Id="rId448" Type="http://schemas.openxmlformats.org/officeDocument/2006/relationships/slideLayout" Target="../slideLayouts/slideLayout2135.xml"/><Relationship Id="rId655" Type="http://schemas.openxmlformats.org/officeDocument/2006/relationships/slideLayout" Target="../slideLayouts/slideLayout2342.xml"/><Relationship Id="rId294" Type="http://schemas.openxmlformats.org/officeDocument/2006/relationships/slideLayout" Target="../slideLayouts/slideLayout1981.xml"/><Relationship Id="rId308" Type="http://schemas.openxmlformats.org/officeDocument/2006/relationships/slideLayout" Target="../slideLayouts/slideLayout1995.xml"/><Relationship Id="rId515" Type="http://schemas.openxmlformats.org/officeDocument/2006/relationships/slideLayout" Target="../slideLayouts/slideLayout2202.xml"/><Relationship Id="rId89" Type="http://schemas.openxmlformats.org/officeDocument/2006/relationships/slideLayout" Target="../slideLayouts/slideLayout1776.xml"/><Relationship Id="rId154" Type="http://schemas.openxmlformats.org/officeDocument/2006/relationships/slideLayout" Target="../slideLayouts/slideLayout1841.xml"/><Relationship Id="rId361" Type="http://schemas.openxmlformats.org/officeDocument/2006/relationships/slideLayout" Target="../slideLayouts/slideLayout2048.xml"/><Relationship Id="rId599" Type="http://schemas.openxmlformats.org/officeDocument/2006/relationships/slideLayout" Target="../slideLayouts/slideLayout2286.xml"/><Relationship Id="rId459" Type="http://schemas.openxmlformats.org/officeDocument/2006/relationships/slideLayout" Target="../slideLayouts/slideLayout2146.xml"/><Relationship Id="rId666" Type="http://schemas.openxmlformats.org/officeDocument/2006/relationships/slideLayout" Target="../slideLayouts/slideLayout2353.xml"/><Relationship Id="rId16" Type="http://schemas.openxmlformats.org/officeDocument/2006/relationships/slideLayout" Target="../slideLayouts/slideLayout1703.xml"/><Relationship Id="rId221" Type="http://schemas.openxmlformats.org/officeDocument/2006/relationships/slideLayout" Target="../slideLayouts/slideLayout1908.xml"/><Relationship Id="rId319" Type="http://schemas.openxmlformats.org/officeDocument/2006/relationships/slideLayout" Target="../slideLayouts/slideLayout2006.xml"/><Relationship Id="rId526" Type="http://schemas.openxmlformats.org/officeDocument/2006/relationships/slideLayout" Target="../slideLayouts/slideLayout2213.xml"/><Relationship Id="rId165" Type="http://schemas.openxmlformats.org/officeDocument/2006/relationships/slideLayout" Target="../slideLayouts/slideLayout1852.xml"/><Relationship Id="rId372" Type="http://schemas.openxmlformats.org/officeDocument/2006/relationships/slideLayout" Target="../slideLayouts/slideLayout2059.xml"/><Relationship Id="rId677" Type="http://schemas.openxmlformats.org/officeDocument/2006/relationships/slideLayout" Target="../slideLayouts/slideLayout2364.xml"/><Relationship Id="rId232" Type="http://schemas.openxmlformats.org/officeDocument/2006/relationships/slideLayout" Target="../slideLayouts/slideLayout1919.xml"/><Relationship Id="rId27" Type="http://schemas.openxmlformats.org/officeDocument/2006/relationships/slideLayout" Target="../slideLayouts/slideLayout1714.xml"/><Relationship Id="rId537" Type="http://schemas.openxmlformats.org/officeDocument/2006/relationships/slideLayout" Target="../slideLayouts/slideLayout2224.xml"/><Relationship Id="rId80" Type="http://schemas.openxmlformats.org/officeDocument/2006/relationships/slideLayout" Target="../slideLayouts/slideLayout1767.xml"/><Relationship Id="rId176" Type="http://schemas.openxmlformats.org/officeDocument/2006/relationships/slideLayout" Target="../slideLayouts/slideLayout1863.xml"/><Relationship Id="rId383" Type="http://schemas.openxmlformats.org/officeDocument/2006/relationships/slideLayout" Target="../slideLayouts/slideLayout2070.xml"/><Relationship Id="rId590" Type="http://schemas.openxmlformats.org/officeDocument/2006/relationships/slideLayout" Target="../slideLayouts/slideLayout2277.xml"/><Relationship Id="rId604" Type="http://schemas.openxmlformats.org/officeDocument/2006/relationships/slideLayout" Target="../slideLayouts/slideLayout2291.xml"/><Relationship Id="rId243" Type="http://schemas.openxmlformats.org/officeDocument/2006/relationships/slideLayout" Target="../slideLayouts/slideLayout1930.xml"/><Relationship Id="rId450" Type="http://schemas.openxmlformats.org/officeDocument/2006/relationships/slideLayout" Target="../slideLayouts/slideLayout2137.xml"/><Relationship Id="rId688" Type="http://schemas.openxmlformats.org/officeDocument/2006/relationships/slideLayout" Target="../slideLayouts/slideLayout2375.xml"/><Relationship Id="rId38" Type="http://schemas.openxmlformats.org/officeDocument/2006/relationships/slideLayout" Target="../slideLayouts/slideLayout1725.xml"/><Relationship Id="rId103" Type="http://schemas.openxmlformats.org/officeDocument/2006/relationships/slideLayout" Target="../slideLayouts/slideLayout1790.xml"/><Relationship Id="rId310" Type="http://schemas.openxmlformats.org/officeDocument/2006/relationships/slideLayout" Target="../slideLayouts/slideLayout1997.xml"/><Relationship Id="rId548" Type="http://schemas.openxmlformats.org/officeDocument/2006/relationships/slideLayout" Target="../slideLayouts/slideLayout2235.xml"/><Relationship Id="rId91" Type="http://schemas.openxmlformats.org/officeDocument/2006/relationships/slideLayout" Target="../slideLayouts/slideLayout1778.xml"/><Relationship Id="rId187" Type="http://schemas.openxmlformats.org/officeDocument/2006/relationships/slideLayout" Target="../slideLayouts/slideLayout1874.xml"/><Relationship Id="rId394" Type="http://schemas.openxmlformats.org/officeDocument/2006/relationships/slideLayout" Target="../slideLayouts/slideLayout2081.xml"/><Relationship Id="rId408" Type="http://schemas.openxmlformats.org/officeDocument/2006/relationships/slideLayout" Target="../slideLayouts/slideLayout2095.xml"/><Relationship Id="rId615" Type="http://schemas.openxmlformats.org/officeDocument/2006/relationships/slideLayout" Target="../slideLayouts/slideLayout2302.xml"/><Relationship Id="rId254" Type="http://schemas.openxmlformats.org/officeDocument/2006/relationships/slideLayout" Target="../slideLayouts/slideLayout1941.xml"/><Relationship Id="rId699" Type="http://schemas.openxmlformats.org/officeDocument/2006/relationships/image" Target="../media/image3.png"/><Relationship Id="rId49" Type="http://schemas.openxmlformats.org/officeDocument/2006/relationships/slideLayout" Target="../slideLayouts/slideLayout1736.xml"/><Relationship Id="rId114" Type="http://schemas.openxmlformats.org/officeDocument/2006/relationships/slideLayout" Target="../slideLayouts/slideLayout1801.xml"/><Relationship Id="rId461" Type="http://schemas.openxmlformats.org/officeDocument/2006/relationships/slideLayout" Target="../slideLayouts/slideLayout2148.xml"/><Relationship Id="rId559" Type="http://schemas.openxmlformats.org/officeDocument/2006/relationships/slideLayout" Target="../slideLayouts/slideLayout2246.xml"/><Relationship Id="rId198" Type="http://schemas.openxmlformats.org/officeDocument/2006/relationships/slideLayout" Target="../slideLayouts/slideLayout1885.xml"/><Relationship Id="rId321" Type="http://schemas.openxmlformats.org/officeDocument/2006/relationships/slideLayout" Target="../slideLayouts/slideLayout2008.xml"/><Relationship Id="rId419" Type="http://schemas.openxmlformats.org/officeDocument/2006/relationships/slideLayout" Target="../slideLayouts/slideLayout2106.xml"/><Relationship Id="rId626" Type="http://schemas.openxmlformats.org/officeDocument/2006/relationships/slideLayout" Target="../slideLayouts/slideLayout231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390.xml"/><Relationship Id="rId3" Type="http://schemas.openxmlformats.org/officeDocument/2006/relationships/slideLayout" Target="../slideLayouts/slideLayout2385.xml"/><Relationship Id="rId7" Type="http://schemas.openxmlformats.org/officeDocument/2006/relationships/slideLayout" Target="../slideLayouts/slideLayout2389.xml"/><Relationship Id="rId12" Type="http://schemas.openxmlformats.org/officeDocument/2006/relationships/theme" Target="../theme/theme38.xml"/><Relationship Id="rId2" Type="http://schemas.openxmlformats.org/officeDocument/2006/relationships/slideLayout" Target="../slideLayouts/slideLayout2384.xml"/><Relationship Id="rId1" Type="http://schemas.openxmlformats.org/officeDocument/2006/relationships/slideLayout" Target="../slideLayouts/slideLayout2383.xml"/><Relationship Id="rId6" Type="http://schemas.openxmlformats.org/officeDocument/2006/relationships/slideLayout" Target="../slideLayouts/slideLayout2388.xml"/><Relationship Id="rId11" Type="http://schemas.openxmlformats.org/officeDocument/2006/relationships/slideLayout" Target="../slideLayouts/slideLayout2393.xml"/><Relationship Id="rId5" Type="http://schemas.openxmlformats.org/officeDocument/2006/relationships/slideLayout" Target="../slideLayouts/slideLayout2387.xml"/><Relationship Id="rId10" Type="http://schemas.openxmlformats.org/officeDocument/2006/relationships/slideLayout" Target="../slideLayouts/slideLayout2392.xml"/><Relationship Id="rId4" Type="http://schemas.openxmlformats.org/officeDocument/2006/relationships/slideLayout" Target="../slideLayouts/slideLayout2386.xml"/><Relationship Id="rId9" Type="http://schemas.openxmlformats.org/officeDocument/2006/relationships/slideLayout" Target="../slideLayouts/slideLayout239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401.xml"/><Relationship Id="rId13" Type="http://schemas.openxmlformats.org/officeDocument/2006/relationships/slideLayout" Target="../slideLayouts/slideLayout2406.xml"/><Relationship Id="rId3" Type="http://schemas.openxmlformats.org/officeDocument/2006/relationships/slideLayout" Target="../slideLayouts/slideLayout2396.xml"/><Relationship Id="rId7" Type="http://schemas.openxmlformats.org/officeDocument/2006/relationships/slideLayout" Target="../slideLayouts/slideLayout2400.xml"/><Relationship Id="rId12" Type="http://schemas.openxmlformats.org/officeDocument/2006/relationships/slideLayout" Target="../slideLayouts/slideLayout2405.xml"/><Relationship Id="rId2" Type="http://schemas.openxmlformats.org/officeDocument/2006/relationships/slideLayout" Target="../slideLayouts/slideLayout2395.xml"/><Relationship Id="rId1" Type="http://schemas.openxmlformats.org/officeDocument/2006/relationships/slideLayout" Target="../slideLayouts/slideLayout2394.xml"/><Relationship Id="rId6" Type="http://schemas.openxmlformats.org/officeDocument/2006/relationships/slideLayout" Target="../slideLayouts/slideLayout2399.xml"/><Relationship Id="rId11" Type="http://schemas.openxmlformats.org/officeDocument/2006/relationships/slideLayout" Target="../slideLayouts/slideLayout2404.xml"/><Relationship Id="rId5" Type="http://schemas.openxmlformats.org/officeDocument/2006/relationships/slideLayout" Target="../slideLayouts/slideLayout2398.xml"/><Relationship Id="rId15" Type="http://schemas.openxmlformats.org/officeDocument/2006/relationships/image" Target="../media/image43.jpeg"/><Relationship Id="rId10" Type="http://schemas.openxmlformats.org/officeDocument/2006/relationships/slideLayout" Target="../slideLayouts/slideLayout2403.xml"/><Relationship Id="rId4" Type="http://schemas.openxmlformats.org/officeDocument/2006/relationships/slideLayout" Target="../slideLayouts/slideLayout2397.xml"/><Relationship Id="rId9" Type="http://schemas.openxmlformats.org/officeDocument/2006/relationships/slideLayout" Target="../slideLayouts/slideLayout2402.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414.xml"/><Relationship Id="rId3" Type="http://schemas.openxmlformats.org/officeDocument/2006/relationships/slideLayout" Target="../slideLayouts/slideLayout2409.xml"/><Relationship Id="rId7" Type="http://schemas.openxmlformats.org/officeDocument/2006/relationships/slideLayout" Target="../slideLayouts/slideLayout2413.xml"/><Relationship Id="rId12" Type="http://schemas.openxmlformats.org/officeDocument/2006/relationships/theme" Target="../theme/theme40.xml"/><Relationship Id="rId2" Type="http://schemas.openxmlformats.org/officeDocument/2006/relationships/slideLayout" Target="../slideLayouts/slideLayout2408.xml"/><Relationship Id="rId1" Type="http://schemas.openxmlformats.org/officeDocument/2006/relationships/slideLayout" Target="../slideLayouts/slideLayout2407.xml"/><Relationship Id="rId6" Type="http://schemas.openxmlformats.org/officeDocument/2006/relationships/slideLayout" Target="../slideLayouts/slideLayout2412.xml"/><Relationship Id="rId11" Type="http://schemas.openxmlformats.org/officeDocument/2006/relationships/slideLayout" Target="../slideLayouts/slideLayout2417.xml"/><Relationship Id="rId5" Type="http://schemas.openxmlformats.org/officeDocument/2006/relationships/slideLayout" Target="../slideLayouts/slideLayout2411.xml"/><Relationship Id="rId10" Type="http://schemas.openxmlformats.org/officeDocument/2006/relationships/slideLayout" Target="../slideLayouts/slideLayout2416.xml"/><Relationship Id="rId4" Type="http://schemas.openxmlformats.org/officeDocument/2006/relationships/slideLayout" Target="../slideLayouts/slideLayout2410.xml"/><Relationship Id="rId9" Type="http://schemas.openxmlformats.org/officeDocument/2006/relationships/slideLayout" Target="../slideLayouts/slideLayout241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425.xml"/><Relationship Id="rId13" Type="http://schemas.openxmlformats.org/officeDocument/2006/relationships/slideLayout" Target="../slideLayouts/slideLayout2430.xml"/><Relationship Id="rId3" Type="http://schemas.openxmlformats.org/officeDocument/2006/relationships/slideLayout" Target="../slideLayouts/slideLayout2420.xml"/><Relationship Id="rId7" Type="http://schemas.openxmlformats.org/officeDocument/2006/relationships/slideLayout" Target="../slideLayouts/slideLayout2424.xml"/><Relationship Id="rId12" Type="http://schemas.openxmlformats.org/officeDocument/2006/relationships/slideLayout" Target="../slideLayouts/slideLayout2429.xml"/><Relationship Id="rId2" Type="http://schemas.openxmlformats.org/officeDocument/2006/relationships/slideLayout" Target="../slideLayouts/slideLayout2419.xml"/><Relationship Id="rId1" Type="http://schemas.openxmlformats.org/officeDocument/2006/relationships/slideLayout" Target="../slideLayouts/slideLayout2418.xml"/><Relationship Id="rId6" Type="http://schemas.openxmlformats.org/officeDocument/2006/relationships/slideLayout" Target="../slideLayouts/slideLayout2423.xml"/><Relationship Id="rId11" Type="http://schemas.openxmlformats.org/officeDocument/2006/relationships/slideLayout" Target="../slideLayouts/slideLayout2428.xml"/><Relationship Id="rId5" Type="http://schemas.openxmlformats.org/officeDocument/2006/relationships/slideLayout" Target="../slideLayouts/slideLayout2422.xml"/><Relationship Id="rId15" Type="http://schemas.openxmlformats.org/officeDocument/2006/relationships/image" Target="../media/image43.jpeg"/><Relationship Id="rId10" Type="http://schemas.openxmlformats.org/officeDocument/2006/relationships/slideLayout" Target="../slideLayouts/slideLayout2427.xml"/><Relationship Id="rId4" Type="http://schemas.openxmlformats.org/officeDocument/2006/relationships/slideLayout" Target="../slideLayouts/slideLayout2421.xml"/><Relationship Id="rId9" Type="http://schemas.openxmlformats.org/officeDocument/2006/relationships/slideLayout" Target="../slideLayouts/slideLayout2426.xml"/><Relationship Id="rId14" Type="http://schemas.openxmlformats.org/officeDocument/2006/relationships/theme" Target="../theme/theme41.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5.xml"/><Relationship Id="rId1" Type="http://schemas.openxmlformats.org/officeDocument/2006/relationships/slideLayout" Target="../slideLayouts/slideLayout26.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7.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28.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8.xml"/><Relationship Id="rId1" Type="http://schemas.openxmlformats.org/officeDocument/2006/relationships/slideLayout" Target="../slideLayouts/slideLayout29.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theme" Target="../theme/theme9.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331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5" name="Rectangle 3"/>
          <p:cNvSpPr>
            <a:spLocks noGrp="1" noChangeArrowheads="1"/>
          </p:cNvSpPr>
          <p:nvPr>
            <p:ph type="title"/>
          </p:nvPr>
        </p:nvSpPr>
        <p:spPr bwMode="auto">
          <a:xfrm>
            <a:off x="690563" y="381000"/>
            <a:ext cx="83899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pic>
        <p:nvPicPr>
          <p:cNvPr id="13316"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7" name="Rectangle 8"/>
          <p:cNvSpPr>
            <a:spLocks noGrp="1" noChangeArrowheads="1"/>
          </p:cNvSpPr>
          <p:nvPr>
            <p:ph type="body" idx="1"/>
          </p:nvPr>
        </p:nvSpPr>
        <p:spPr bwMode="auto">
          <a:xfrm>
            <a:off x="685800" y="1766888"/>
            <a:ext cx="8386763"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715" r:id="rId1"/>
    <p:sldLayoutId id="2147484716" r:id="rId2"/>
    <p:sldLayoutId id="2147484717" r:id="rId3"/>
    <p:sldLayoutId id="2147484718" r:id="rId4"/>
    <p:sldLayoutId id="2147484719" r:id="rId5"/>
    <p:sldLayoutId id="2147484720" r:id="rId6"/>
    <p:sldLayoutId id="2147484721" r:id="rId7"/>
    <p:sldLayoutId id="2147484722" r:id="rId8"/>
    <p:sldLayoutId id="2147484723" r:id="rId9"/>
    <p:sldLayoutId id="2147484724" r:id="rId10"/>
    <p:sldLayoutId id="2147484725" r:id="rId11"/>
  </p:sldLayoutIdLst>
  <p:txStyles>
    <p:title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08" charset="0"/>
        </a:defRPr>
      </a:lvl6pPr>
      <a:lvl7pPr marL="914400" algn="l" rtl="0" fontAlgn="base">
        <a:spcBef>
          <a:spcPct val="0"/>
        </a:spcBef>
        <a:spcAft>
          <a:spcPct val="0"/>
        </a:spcAft>
        <a:defRPr sz="4400">
          <a:solidFill>
            <a:schemeClr val="tx2"/>
          </a:solidFill>
          <a:latin typeface="Times New Roman" pitchFamily="-108" charset="0"/>
        </a:defRPr>
      </a:lvl7pPr>
      <a:lvl8pPr marL="1371600" algn="l" rtl="0" fontAlgn="base">
        <a:spcBef>
          <a:spcPct val="0"/>
        </a:spcBef>
        <a:spcAft>
          <a:spcPct val="0"/>
        </a:spcAft>
        <a:defRPr sz="4400">
          <a:solidFill>
            <a:schemeClr val="tx2"/>
          </a:solidFill>
          <a:latin typeface="Times New Roman" pitchFamily="-108" charset="0"/>
        </a:defRPr>
      </a:lvl8pPr>
      <a:lvl9pPr marL="1828800" algn="l"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Blip>
          <a:blip r:embed="rId16"/>
        </a:buBlip>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b="1">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Osaka" charset="-128"/>
                <a:cs typeface="Osaka"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Osaka" charset="-128"/>
                <a:cs typeface="Osaka"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ea typeface="Osaka" charset="0"/>
                <a:cs typeface="Osaka" charset="0"/>
              </a:defRPr>
            </a:lvl1pPr>
          </a:lstStyle>
          <a:p>
            <a:pPr>
              <a:defRPr/>
            </a:pPr>
            <a:fld id="{AE9E8518-C15B-4441-AA1C-C23A1F9C5CA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2pPr>
      <a:lvl3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3pPr>
      <a:lvl4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4pPr>
      <a:lvl5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5pPr>
      <a:lvl6pPr marL="4572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6pPr>
      <a:lvl7pPr marL="9144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7pPr>
      <a:lvl8pPr marL="13716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8pPr>
      <a:lvl9pPr marL="18288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62"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27683"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364"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a:ea typeface="ＭＳ Ｐゴシック"/>
                <a:cs typeface="ＭＳ Ｐゴシック"/>
              </a:defRPr>
            </a:lvl1pPr>
          </a:lstStyle>
          <a:p>
            <a:pPr>
              <a:defRPr/>
            </a:pPr>
            <a:endParaRPr lang="en-US"/>
          </a:p>
        </p:txBody>
      </p:sp>
      <p:sp>
        <p:nvSpPr>
          <p:cNvPr id="399365"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rebuchet MS"/>
                <a:ea typeface="ＭＳ Ｐゴシック"/>
                <a:cs typeface="ＭＳ Ｐゴシック"/>
              </a:defRPr>
            </a:lvl1pPr>
          </a:lstStyle>
          <a:p>
            <a:pPr>
              <a:defRPr/>
            </a:pPr>
            <a:endParaRPr lang="en-US"/>
          </a:p>
        </p:txBody>
      </p:sp>
      <p:sp>
        <p:nvSpPr>
          <p:cNvPr id="399366"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rebuchet MS" charset="0"/>
              </a:defRPr>
            </a:lvl1pPr>
          </a:lstStyle>
          <a:p>
            <a:pPr>
              <a:defRPr/>
            </a:pPr>
            <a:fld id="{95BD5111-856C-7642-BC8A-811F3B63B9E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33" r:id="rId1"/>
    <p:sldLayoutId id="2147484734" r:id="rId2"/>
    <p:sldLayoutId id="2147484735" r:id="rId3"/>
    <p:sldLayoutId id="2147484736" r:id="rId4"/>
    <p:sldLayoutId id="2147484737" r:id="rId5"/>
    <p:sldLayoutId id="2147484738" r:id="rId6"/>
    <p:sldLayoutId id="2147484739" r:id="rId7"/>
    <p:sldLayoutId id="2147484740" r:id="rId8"/>
    <p:sldLayoutId id="2147484741" r:id="rId9"/>
    <p:sldLayoutId id="2147484742" r:id="rId10"/>
    <p:sldLayoutId id="2147484743"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rebuchet MS"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2870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870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744" r:id="rId1"/>
    <p:sldLayoutId id="2147484745" r:id="rId2"/>
    <p:sldLayoutId id="2147484746" r:id="rId3"/>
    <p:sldLayoutId id="2147484747" r:id="rId4"/>
    <p:sldLayoutId id="2147484748" r:id="rId5"/>
    <p:sldLayoutId id="2147484749" r:id="rId6"/>
    <p:sldLayoutId id="2147484750" r:id="rId7"/>
    <p:sldLayoutId id="2147484751" r:id="rId8"/>
    <p:sldLayoutId id="2147484752" r:id="rId9"/>
    <p:sldLayoutId id="2147484753" r:id="rId10"/>
    <p:sldLayoutId id="214748475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560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0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5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latin typeface="Arial"/>
                <a:ea typeface="+mn-ea"/>
                <a:cs typeface="+mn-cs"/>
              </a:defRPr>
            </a:lvl1pPr>
          </a:lstStyle>
          <a:p>
            <a:pPr>
              <a:defRPr/>
            </a:pPr>
            <a:endParaRPr lang="en-US"/>
          </a:p>
        </p:txBody>
      </p:sp>
      <p:sp>
        <p:nvSpPr>
          <p:cNvPr id="665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latin typeface="Arial"/>
                <a:ea typeface="+mn-ea"/>
                <a:cs typeface="+mn-cs"/>
              </a:defRPr>
            </a:lvl1pPr>
          </a:lstStyle>
          <a:p>
            <a:pPr>
              <a:defRPr/>
            </a:pPr>
            <a:endParaRPr lang="en-US"/>
          </a:p>
        </p:txBody>
      </p:sp>
      <p:sp>
        <p:nvSpPr>
          <p:cNvPr id="665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latin typeface="Arial" charset="0"/>
              </a:defRPr>
            </a:lvl1pPr>
          </a:lstStyle>
          <a:p>
            <a:pPr>
              <a:defRPr/>
            </a:pPr>
            <a:fld id="{E6144B20-2810-ED4B-96DE-B0198A1BAD4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4673" r:id="rId1"/>
    <p:sldLayoutId id="2147484674" r:id="rId2"/>
    <p:sldLayoutId id="2147484675" r:id="rId3"/>
    <p:sldLayoutId id="2147484676" r:id="rId4"/>
    <p:sldLayoutId id="2147484677" r:id="rId5"/>
    <p:sldLayoutId id="2147484678" r:id="rId6"/>
    <p:sldLayoutId id="2147484679" r:id="rId7"/>
    <p:sldLayoutId id="2147484680" r:id="rId8"/>
    <p:sldLayoutId id="2147484681" r:id="rId9"/>
    <p:sldLayoutId id="2147484682" r:id="rId10"/>
    <p:sldLayoutId id="214748468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Geneva" charset="-128"/>
        </a:defRPr>
      </a:lvl6pPr>
      <a:lvl7pPr marL="29718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Geneva" charset="-128"/>
        </a:defRPr>
      </a:lvl7pPr>
      <a:lvl8pPr marL="34290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Geneva" charset="-128"/>
        </a:defRPr>
      </a:lvl8pPr>
      <a:lvl9pPr marL="38862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3218" name="Rectangle 10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latin typeface="Arial"/>
                <a:ea typeface="+mn-ea"/>
                <a:cs typeface="+mn-cs"/>
              </a:defRPr>
            </a:lvl1pPr>
          </a:lstStyle>
          <a:p>
            <a:pPr>
              <a:defRPr/>
            </a:pPr>
            <a:endParaRPr lang="en-US"/>
          </a:p>
        </p:txBody>
      </p:sp>
      <p:sp>
        <p:nvSpPr>
          <p:cNvPr id="393219" name="Rectangle 1027"/>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latin typeface="Arial" charset="0"/>
              </a:defRPr>
            </a:lvl1pPr>
          </a:lstStyle>
          <a:p>
            <a:pPr>
              <a:defRPr/>
            </a:pPr>
            <a:fld id="{E8BBACBA-ACC2-DC49-822A-288F996A4356}" type="slidenum">
              <a:rPr lang="en-US"/>
              <a:pPr>
                <a:defRPr/>
              </a:pPr>
              <a:t>‹#›</a:t>
            </a:fld>
            <a:endParaRPr lang="en-US"/>
          </a:p>
        </p:txBody>
      </p:sp>
      <p:sp>
        <p:nvSpPr>
          <p:cNvPr id="330756" name="Rectangle 1028"/>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0757" name="Rectangle 1029"/>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3222" name="Rectangle 1030"/>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latin typeface="Arial"/>
                <a:ea typeface="+mn-ea"/>
                <a:cs typeface="+mn-cs"/>
              </a:defRPr>
            </a:lvl1pPr>
          </a:lstStyle>
          <a:p>
            <a:pPr>
              <a:defRPr/>
            </a:pPr>
            <a:endParaRPr lang="en-US"/>
          </a:p>
        </p:txBody>
      </p:sp>
    </p:spTree>
  </p:cSld>
  <p:clrMap bg1="lt1" tx1="dk1" bg2="lt2" tx2="dk2" accent1="accent1" accent2="accent2" accent3="accent3" accent4="accent4" accent5="accent5" accent6="accent6" hlink="hlink" folHlink="folHlink"/>
  <p:sldLayoutIdLst>
    <p:sldLayoutId id="2147484755"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 id="2147484693" r:id="rId11"/>
  </p:sldLayoutIdLst>
  <p:txStyles>
    <p:titleStyle>
      <a:lvl1pPr algn="l" rtl="0" eaLnBrk="0" fontAlgn="base" hangingPunct="0">
        <a:lnSpc>
          <a:spcPct val="90000"/>
        </a:lnSpc>
        <a:spcBef>
          <a:spcPct val="20000"/>
        </a:spcBef>
        <a:spcAft>
          <a:spcPct val="0"/>
        </a:spcAft>
        <a:defRPr sz="3800" b="1">
          <a:solidFill>
            <a:schemeClr val="tx2"/>
          </a:solidFill>
          <a:latin typeface="+mj-lt"/>
          <a:ea typeface="ＭＳ Ｐゴシック" charset="0"/>
          <a:cs typeface="Geneva"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Geneva"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Geneva"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Geneva"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Geneva"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lnSpc>
          <a:spcPct val="90000"/>
        </a:lnSpc>
        <a:spcBef>
          <a:spcPct val="20000"/>
        </a:spcBef>
        <a:spcAft>
          <a:spcPct val="0"/>
        </a:spcAft>
        <a:buChar char="–"/>
        <a:defRPr sz="2800">
          <a:solidFill>
            <a:schemeClr val="tx1"/>
          </a:solidFill>
          <a:latin typeface="+mn-lt"/>
          <a:ea typeface="Geneva" charset="-128"/>
          <a:cs typeface="Geneva" charset="0"/>
        </a:defRPr>
      </a:lvl2pPr>
      <a:lvl3pPr marL="1085850" indent="-228600" algn="l" rtl="0" eaLnBrk="0" fontAlgn="base" hangingPunct="0">
        <a:lnSpc>
          <a:spcPct val="90000"/>
        </a:lnSpc>
        <a:spcBef>
          <a:spcPct val="20000"/>
        </a:spcBef>
        <a:spcAft>
          <a:spcPct val="0"/>
        </a:spcAft>
        <a:buChar char="•"/>
        <a:defRPr sz="2400">
          <a:solidFill>
            <a:schemeClr val="tx1"/>
          </a:solidFill>
          <a:latin typeface="+mn-lt"/>
          <a:ea typeface="Geneva" charset="-128"/>
          <a:cs typeface="Geneva" charset="0"/>
        </a:defRPr>
      </a:lvl3pPr>
      <a:lvl4pPr marL="1428750" indent="-228600" algn="l" rtl="0" eaLnBrk="0" fontAlgn="base" hangingPunct="0">
        <a:lnSpc>
          <a:spcPct val="90000"/>
        </a:lnSpc>
        <a:spcBef>
          <a:spcPct val="20000"/>
        </a:spcBef>
        <a:spcAft>
          <a:spcPct val="0"/>
        </a:spcAft>
        <a:buChar char="–"/>
        <a:defRPr sz="2000">
          <a:solidFill>
            <a:schemeClr val="tx1"/>
          </a:solidFill>
          <a:latin typeface="+mn-lt"/>
          <a:ea typeface="Geneva" charset="-128"/>
          <a:cs typeface="Geneva" charset="0"/>
        </a:defRPr>
      </a:lvl4pPr>
      <a:lvl5pPr marL="1771650" indent="-228600" algn="l" rtl="0" eaLnBrk="0" fontAlgn="base" hangingPunct="0">
        <a:lnSpc>
          <a:spcPct val="90000"/>
        </a:lnSpc>
        <a:spcBef>
          <a:spcPct val="20000"/>
        </a:spcBef>
        <a:spcAft>
          <a:spcPct val="0"/>
        </a:spcAft>
        <a:buChar char="»"/>
        <a:defRPr sz="2000">
          <a:solidFill>
            <a:schemeClr val="tx1"/>
          </a:solidFill>
          <a:latin typeface="+mn-lt"/>
          <a:ea typeface="Geneva" charset="-128"/>
          <a:cs typeface="Geneva" charset="0"/>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Geneva"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Geneva"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Geneva"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31778"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31779"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4820"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eaLnBrk="1" hangingPunct="1">
              <a:defRPr sz="1400" b="1">
                <a:solidFill>
                  <a:srgbClr val="000000"/>
                </a:solidFill>
                <a:latin typeface="Arial"/>
                <a:ea typeface="+mn-ea"/>
                <a:cs typeface="+mn-cs"/>
              </a:defRPr>
            </a:lvl1pPr>
          </a:lstStyle>
          <a:p>
            <a:pPr>
              <a:defRPr/>
            </a:pPr>
            <a:endParaRPr lang="en-US"/>
          </a:p>
        </p:txBody>
      </p:sp>
      <p:sp>
        <p:nvSpPr>
          <p:cNvPr id="674821"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defRPr sz="1400" b="1">
                <a:solidFill>
                  <a:srgbClr val="000000"/>
                </a:solidFill>
                <a:latin typeface="Arial"/>
                <a:ea typeface="+mn-ea"/>
                <a:cs typeface="+mn-cs"/>
              </a:defRPr>
            </a:lvl1pPr>
          </a:lstStyle>
          <a:p>
            <a:pPr>
              <a:defRPr/>
            </a:pPr>
            <a:endParaRPr lang="en-US"/>
          </a:p>
        </p:txBody>
      </p:sp>
      <p:sp>
        <p:nvSpPr>
          <p:cNvPr id="674822"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a:solidFill>
                  <a:srgbClr val="000000"/>
                </a:solidFill>
                <a:latin typeface="Arial" charset="0"/>
              </a:defRPr>
            </a:lvl1pPr>
          </a:lstStyle>
          <a:p>
            <a:pPr>
              <a:defRPr/>
            </a:pPr>
            <a:fld id="{180E7A8B-250B-1048-99D5-D2D7EE2081A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4756"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charset="0"/>
          <a:cs typeface="Geneva" charset="0"/>
        </a:defRPr>
      </a:lvl1pPr>
      <a:lvl2pPr algn="l" rtl="0" eaLnBrk="0" fontAlgn="base" hangingPunct="0">
        <a:lnSpc>
          <a:spcPct val="90000"/>
        </a:lnSpc>
        <a:spcBef>
          <a:spcPct val="20000"/>
        </a:spcBef>
        <a:spcAft>
          <a:spcPct val="0"/>
        </a:spcAft>
        <a:defRPr kumimoji="1" sz="4400">
          <a:solidFill>
            <a:schemeClr val="tx2"/>
          </a:solidFill>
          <a:latin typeface="Arial" charset="0"/>
          <a:ea typeface="ＭＳ Ｐゴシック" charset="0"/>
          <a:cs typeface="Geneva" charset="0"/>
        </a:defRPr>
      </a:lvl2pPr>
      <a:lvl3pPr algn="l" rtl="0" eaLnBrk="0" fontAlgn="base" hangingPunct="0">
        <a:lnSpc>
          <a:spcPct val="90000"/>
        </a:lnSpc>
        <a:spcBef>
          <a:spcPct val="20000"/>
        </a:spcBef>
        <a:spcAft>
          <a:spcPct val="0"/>
        </a:spcAft>
        <a:defRPr kumimoji="1" sz="4400">
          <a:solidFill>
            <a:schemeClr val="tx2"/>
          </a:solidFill>
          <a:latin typeface="Arial" charset="0"/>
          <a:ea typeface="ＭＳ Ｐゴシック" charset="0"/>
          <a:cs typeface="Geneva" charset="0"/>
        </a:defRPr>
      </a:lvl3pPr>
      <a:lvl4pPr algn="l" rtl="0" eaLnBrk="0" fontAlgn="base" hangingPunct="0">
        <a:lnSpc>
          <a:spcPct val="90000"/>
        </a:lnSpc>
        <a:spcBef>
          <a:spcPct val="20000"/>
        </a:spcBef>
        <a:spcAft>
          <a:spcPct val="0"/>
        </a:spcAft>
        <a:defRPr kumimoji="1" sz="4400">
          <a:solidFill>
            <a:schemeClr val="tx2"/>
          </a:solidFill>
          <a:latin typeface="Arial" charset="0"/>
          <a:ea typeface="ＭＳ Ｐゴシック" charset="0"/>
          <a:cs typeface="Geneva" charset="0"/>
        </a:defRPr>
      </a:lvl4pPr>
      <a:lvl5pPr algn="l" rtl="0" eaLnBrk="0" fontAlgn="base" hangingPunct="0">
        <a:lnSpc>
          <a:spcPct val="90000"/>
        </a:lnSpc>
        <a:spcBef>
          <a:spcPct val="20000"/>
        </a:spcBef>
        <a:spcAft>
          <a:spcPct val="0"/>
        </a:spcAft>
        <a:defRPr kumimoji="1" sz="4400">
          <a:solidFill>
            <a:schemeClr val="tx2"/>
          </a:solidFill>
          <a:latin typeface="Arial" charset="0"/>
          <a:ea typeface="ＭＳ Ｐゴシック" charset="0"/>
          <a:cs typeface="Geneva" charset="0"/>
        </a:defRPr>
      </a:lvl5pPr>
      <a:lvl6pPr marL="457200" algn="l" rtl="0" eaLnBrk="0" fontAlgn="base" hangingPunct="0">
        <a:lnSpc>
          <a:spcPct val="90000"/>
        </a:lnSpc>
        <a:spcBef>
          <a:spcPct val="20000"/>
        </a:spcBef>
        <a:spcAft>
          <a:spcPct val="0"/>
        </a:spcAft>
        <a:defRPr kumimoji="1" sz="4400">
          <a:solidFill>
            <a:schemeClr val="tx2"/>
          </a:solidFill>
          <a:latin typeface="Arial" charset="0"/>
        </a:defRPr>
      </a:lvl6pPr>
      <a:lvl7pPr marL="914400" algn="l" rtl="0" eaLnBrk="0" fontAlgn="base" hangingPunct="0">
        <a:lnSpc>
          <a:spcPct val="90000"/>
        </a:lnSpc>
        <a:spcBef>
          <a:spcPct val="20000"/>
        </a:spcBef>
        <a:spcAft>
          <a:spcPct val="0"/>
        </a:spcAft>
        <a:defRPr kumimoji="1" sz="4400">
          <a:solidFill>
            <a:schemeClr val="tx2"/>
          </a:solidFill>
          <a:latin typeface="Arial" charset="0"/>
        </a:defRPr>
      </a:lvl7pPr>
      <a:lvl8pPr marL="1371600" algn="l" rtl="0" eaLnBrk="0" fontAlgn="base" hangingPunct="0">
        <a:lnSpc>
          <a:spcPct val="90000"/>
        </a:lnSpc>
        <a:spcBef>
          <a:spcPct val="20000"/>
        </a:spcBef>
        <a:spcAft>
          <a:spcPct val="0"/>
        </a:spcAft>
        <a:defRPr kumimoji="1" sz="4400">
          <a:solidFill>
            <a:schemeClr val="tx2"/>
          </a:solidFill>
          <a:latin typeface="Arial" charset="0"/>
        </a:defRPr>
      </a:lvl8pPr>
      <a:lvl9pPr marL="1828800" algn="l" rtl="0" eaLnBrk="0" fontAlgn="base" hangingPunct="0">
        <a:lnSpc>
          <a:spcPct val="90000"/>
        </a:lnSpc>
        <a:spcBef>
          <a:spcPct val="20000"/>
        </a:spcBef>
        <a:spcAft>
          <a:spcPct val="0"/>
        </a:spcAft>
        <a:defRPr kumimoji="1" sz="4400">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charset="0"/>
          <a:cs typeface="Geneva" charset="0"/>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Geneva" charset="-128"/>
          <a:cs typeface="Geneva" charset="0"/>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Geneva" charset="-128"/>
          <a:cs typeface="Geneva" charset="0"/>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Geneva" charset="-128"/>
          <a:cs typeface="Geneva" charset="0"/>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Geneva" charset="-128"/>
          <a:cs typeface="Geneva" charset="0"/>
        </a:defRPr>
      </a:lvl5pPr>
      <a:lvl6pPr marL="2514600" indent="-228600" algn="l" rtl="0" eaLnBrk="0" fontAlgn="base" hangingPunct="0">
        <a:lnSpc>
          <a:spcPct val="90000"/>
        </a:lnSpc>
        <a:spcBef>
          <a:spcPct val="20000"/>
        </a:spcBef>
        <a:spcAft>
          <a:spcPct val="0"/>
        </a:spcAft>
        <a:buClr>
          <a:schemeClr val="tx2"/>
        </a:buClr>
        <a:buSzPct val="65000"/>
        <a:buFont typeface="Wingdings" charset="2"/>
        <a:buChar char="l"/>
        <a:defRPr kumimoji="1" sz="2000">
          <a:solidFill>
            <a:schemeClr val="tx1"/>
          </a:solidFill>
          <a:latin typeface="+mn-lt"/>
          <a:ea typeface="Geneva" charset="-128"/>
        </a:defRPr>
      </a:lvl6pPr>
      <a:lvl7pPr marL="2971800" indent="-228600" algn="l" rtl="0" eaLnBrk="0" fontAlgn="base" hangingPunct="0">
        <a:lnSpc>
          <a:spcPct val="90000"/>
        </a:lnSpc>
        <a:spcBef>
          <a:spcPct val="20000"/>
        </a:spcBef>
        <a:spcAft>
          <a:spcPct val="0"/>
        </a:spcAft>
        <a:buClr>
          <a:schemeClr val="tx2"/>
        </a:buClr>
        <a:buSzPct val="65000"/>
        <a:buFont typeface="Wingdings" charset="2"/>
        <a:buChar char="l"/>
        <a:defRPr kumimoji="1" sz="2000">
          <a:solidFill>
            <a:schemeClr val="tx1"/>
          </a:solidFill>
          <a:latin typeface="+mn-lt"/>
          <a:ea typeface="Geneva" charset="-128"/>
        </a:defRPr>
      </a:lvl7pPr>
      <a:lvl8pPr marL="3429000" indent="-228600" algn="l" rtl="0" eaLnBrk="0" fontAlgn="base" hangingPunct="0">
        <a:lnSpc>
          <a:spcPct val="90000"/>
        </a:lnSpc>
        <a:spcBef>
          <a:spcPct val="20000"/>
        </a:spcBef>
        <a:spcAft>
          <a:spcPct val="0"/>
        </a:spcAft>
        <a:buClr>
          <a:schemeClr val="tx2"/>
        </a:buClr>
        <a:buSzPct val="65000"/>
        <a:buFont typeface="Wingdings" charset="2"/>
        <a:buChar char="l"/>
        <a:defRPr kumimoji="1" sz="2000">
          <a:solidFill>
            <a:schemeClr val="tx1"/>
          </a:solidFill>
          <a:latin typeface="+mn-lt"/>
          <a:ea typeface="Geneva" charset="-128"/>
        </a:defRPr>
      </a:lvl8pPr>
      <a:lvl9pPr marL="3886200" indent="-228600" algn="l" rtl="0" eaLnBrk="0" fontAlgn="base" hangingPunct="0">
        <a:lnSpc>
          <a:spcPct val="90000"/>
        </a:lnSpc>
        <a:spcBef>
          <a:spcPct val="20000"/>
        </a:spcBef>
        <a:spcAft>
          <a:spcPct val="0"/>
        </a:spcAft>
        <a:buClr>
          <a:schemeClr val="tx2"/>
        </a:buClr>
        <a:buSzPct val="65000"/>
        <a:buFont typeface="Wingdings" charset="2"/>
        <a:buChar char="l"/>
        <a:defRPr kumimoji="1"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0"/>
            <a:ext cx="9159875" cy="6870700"/>
            <a:chOff x="0" y="0"/>
            <a:chExt cx="5770" cy="4328"/>
          </a:xfrm>
        </p:grpSpPr>
        <p:sp>
          <p:nvSpPr>
            <p:cNvPr id="332808"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332809"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a:solidFill>
                  <a:srgbClr val="2F1311"/>
                </a:solidFill>
              </a:endParaRPr>
            </a:p>
          </p:txBody>
        </p:sp>
        <p:grpSp>
          <p:nvGrpSpPr>
            <p:cNvPr id="332811" name="Group 6"/>
            <p:cNvGrpSpPr>
              <a:grpSpLocks/>
            </p:cNvGrpSpPr>
            <p:nvPr/>
          </p:nvGrpSpPr>
          <p:grpSpPr bwMode="auto">
            <a:xfrm>
              <a:off x="4944" y="1"/>
              <a:ext cx="816" cy="3974"/>
              <a:chOff x="4944" y="1"/>
              <a:chExt cx="816" cy="3974"/>
            </a:xfrm>
          </p:grpSpPr>
          <p:grpSp>
            <p:nvGrpSpPr>
              <p:cNvPr id="332823" name="Group 7"/>
              <p:cNvGrpSpPr>
                <a:grpSpLocks/>
              </p:cNvGrpSpPr>
              <p:nvPr userDrawn="1"/>
            </p:nvGrpSpPr>
            <p:grpSpPr bwMode="auto">
              <a:xfrm>
                <a:off x="5280" y="1"/>
                <a:ext cx="480" cy="1430"/>
                <a:chOff x="5280" y="1"/>
                <a:chExt cx="480" cy="1430"/>
              </a:xfrm>
            </p:grpSpPr>
            <p:grpSp>
              <p:nvGrpSpPr>
                <p:cNvPr id="332844" name="Group 8"/>
                <p:cNvGrpSpPr>
                  <a:grpSpLocks/>
                </p:cNvGrpSpPr>
                <p:nvPr userDrawn="1"/>
              </p:nvGrpSpPr>
              <p:grpSpPr bwMode="auto">
                <a:xfrm rot="-5400000">
                  <a:off x="5484" y="0"/>
                  <a:ext cx="174" cy="176"/>
                  <a:chOff x="1657" y="323"/>
                  <a:chExt cx="1691" cy="2560"/>
                </a:xfrm>
              </p:grpSpPr>
              <p:grpSp>
                <p:nvGrpSpPr>
                  <p:cNvPr id="332853" name="Group 9"/>
                  <p:cNvGrpSpPr>
                    <a:grpSpLocks/>
                  </p:cNvGrpSpPr>
                  <p:nvPr/>
                </p:nvGrpSpPr>
                <p:grpSpPr bwMode="auto">
                  <a:xfrm>
                    <a:off x="1657" y="323"/>
                    <a:ext cx="1691" cy="2560"/>
                    <a:chOff x="1657" y="323"/>
                    <a:chExt cx="1691" cy="2560"/>
                  </a:xfrm>
                </p:grpSpPr>
                <p:sp>
                  <p:nvSpPr>
                    <p:cNvPr id="332860" name="Freeform 10"/>
                    <p:cNvSpPr>
                      <a:spLocks/>
                    </p:cNvSpPr>
                    <p:nvPr/>
                  </p:nvSpPr>
                  <p:spPr bwMode="auto">
                    <a:xfrm>
                      <a:off x="2192" y="323"/>
                      <a:ext cx="1234" cy="2560"/>
                    </a:xfrm>
                    <a:custGeom>
                      <a:avLst/>
                      <a:gdLst>
                        <a:gd name="T0" fmla="*/ 342 w 1231"/>
                        <a:gd name="T1" fmla="*/ 283 h 2560"/>
                        <a:gd name="T2" fmla="*/ 420 w 1231"/>
                        <a:gd name="T3" fmla="*/ 115 h 2560"/>
                        <a:gd name="T4" fmla="*/ 588 w 1231"/>
                        <a:gd name="T5" fmla="*/ 7 h 2560"/>
                        <a:gd name="T6" fmla="*/ 905 w 1231"/>
                        <a:gd name="T7" fmla="*/ 61 h 2560"/>
                        <a:gd name="T8" fmla="*/ 1066 w 1231"/>
                        <a:gd name="T9" fmla="*/ 349 h 2560"/>
                        <a:gd name="T10" fmla="*/ 989 w 1231"/>
                        <a:gd name="T11" fmla="*/ 769 h 2560"/>
                        <a:gd name="T12" fmla="*/ 953 w 1231"/>
                        <a:gd name="T13" fmla="*/ 943 h 2560"/>
                        <a:gd name="T14" fmla="*/ 1120 w 1231"/>
                        <a:gd name="T15" fmla="*/ 1075 h 2560"/>
                        <a:gd name="T16" fmla="*/ 1246 w 1231"/>
                        <a:gd name="T17" fmla="*/ 1525 h 2560"/>
                        <a:gd name="T18" fmla="*/ 1138 w 1231"/>
                        <a:gd name="T19" fmla="*/ 1969 h 2560"/>
                        <a:gd name="T20" fmla="*/ 917 w 1231"/>
                        <a:gd name="T21" fmla="*/ 2077 h 2560"/>
                        <a:gd name="T22" fmla="*/ 731 w 1231"/>
                        <a:gd name="T23" fmla="*/ 2059 h 2560"/>
                        <a:gd name="T24" fmla="*/ 665 w 1231"/>
                        <a:gd name="T25" fmla="*/ 2251 h 2560"/>
                        <a:gd name="T26" fmla="*/ 534 w 1231"/>
                        <a:gd name="T27" fmla="*/ 2527 h 2560"/>
                        <a:gd name="T28" fmla="*/ 216 w 1231"/>
                        <a:gd name="T29" fmla="*/ 2509 h 2560"/>
                        <a:gd name="T30" fmla="*/ 31 w 1231"/>
                        <a:gd name="T31" fmla="*/ 2227 h 2560"/>
                        <a:gd name="T32" fmla="*/ 25 w 1231"/>
                        <a:gd name="T33" fmla="*/ 1969 h 2560"/>
                        <a:gd name="T34" fmla="*/ 145 w 1231"/>
                        <a:gd name="T35" fmla="*/ 1651 h 2560"/>
                        <a:gd name="T36" fmla="*/ 264 w 1231"/>
                        <a:gd name="T37" fmla="*/ 1513 h 2560"/>
                        <a:gd name="T38" fmla="*/ 222 w 1231"/>
                        <a:gd name="T39" fmla="*/ 1729 h 2560"/>
                        <a:gd name="T40" fmla="*/ 73 w 1231"/>
                        <a:gd name="T41" fmla="*/ 2023 h 2560"/>
                        <a:gd name="T42" fmla="*/ 169 w 1231"/>
                        <a:gd name="T43" fmla="*/ 2323 h 2560"/>
                        <a:gd name="T44" fmla="*/ 444 w 1231"/>
                        <a:gd name="T45" fmla="*/ 2431 h 2560"/>
                        <a:gd name="T46" fmla="*/ 600 w 1231"/>
                        <a:gd name="T47" fmla="*/ 2227 h 2560"/>
                        <a:gd name="T48" fmla="*/ 582 w 1231"/>
                        <a:gd name="T49" fmla="*/ 1807 h 2560"/>
                        <a:gd name="T50" fmla="*/ 498 w 1231"/>
                        <a:gd name="T51" fmla="*/ 1531 h 2560"/>
                        <a:gd name="T52" fmla="*/ 540 w 1231"/>
                        <a:gd name="T53" fmla="*/ 1459 h 2560"/>
                        <a:gd name="T54" fmla="*/ 635 w 1231"/>
                        <a:gd name="T55" fmla="*/ 1633 h 2560"/>
                        <a:gd name="T56" fmla="*/ 731 w 1231"/>
                        <a:gd name="T57" fmla="*/ 1933 h 2560"/>
                        <a:gd name="T58" fmla="*/ 977 w 1231"/>
                        <a:gd name="T59" fmla="*/ 1963 h 2560"/>
                        <a:gd name="T60" fmla="*/ 1150 w 1231"/>
                        <a:gd name="T61" fmla="*/ 1687 h 2560"/>
                        <a:gd name="T62" fmla="*/ 1132 w 1231"/>
                        <a:gd name="T63" fmla="*/ 1273 h 2560"/>
                        <a:gd name="T64" fmla="*/ 893 w 1231"/>
                        <a:gd name="T65" fmla="*/ 1057 h 2560"/>
                        <a:gd name="T66" fmla="*/ 689 w 1231"/>
                        <a:gd name="T67" fmla="*/ 1129 h 2560"/>
                        <a:gd name="T68" fmla="*/ 582 w 1231"/>
                        <a:gd name="T69" fmla="*/ 1117 h 2560"/>
                        <a:gd name="T70" fmla="*/ 629 w 1231"/>
                        <a:gd name="T71" fmla="*/ 1033 h 2560"/>
                        <a:gd name="T72" fmla="*/ 821 w 1231"/>
                        <a:gd name="T73" fmla="*/ 937 h 2560"/>
                        <a:gd name="T74" fmla="*/ 959 w 1231"/>
                        <a:gd name="T75" fmla="*/ 613 h 2560"/>
                        <a:gd name="T76" fmla="*/ 893 w 1231"/>
                        <a:gd name="T77" fmla="*/ 175 h 2560"/>
                        <a:gd name="T78" fmla="*/ 629 w 1231"/>
                        <a:gd name="T79" fmla="*/ 103 h 2560"/>
                        <a:gd name="T80" fmla="*/ 396 w 1231"/>
                        <a:gd name="T81" fmla="*/ 355 h 2560"/>
                        <a:gd name="T82" fmla="*/ 408 w 1231"/>
                        <a:gd name="T83" fmla="*/ 763 h 2560"/>
                        <a:gd name="T84" fmla="*/ 348 w 1231"/>
                        <a:gd name="T85" fmla="*/ 949 h 2560"/>
                        <a:gd name="T86" fmla="*/ 294 w 1231"/>
                        <a:gd name="T87" fmla="*/ 685 h 2560"/>
                        <a:gd name="T88" fmla="*/ 31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61" name="Freeform 11"/>
                    <p:cNvSpPr>
                      <a:spLocks/>
                    </p:cNvSpPr>
                    <p:nvPr/>
                  </p:nvSpPr>
                  <p:spPr bwMode="auto">
                    <a:xfrm>
                      <a:off x="1696" y="323"/>
                      <a:ext cx="865" cy="2065"/>
                    </a:xfrm>
                    <a:custGeom>
                      <a:avLst/>
                      <a:gdLst>
                        <a:gd name="T0" fmla="*/ 785 w 865"/>
                        <a:gd name="T1" fmla="*/ 520 h 2071"/>
                        <a:gd name="T2" fmla="*/ 797 w 865"/>
                        <a:gd name="T3" fmla="*/ 345 h 2071"/>
                        <a:gd name="T4" fmla="*/ 863 w 865"/>
                        <a:gd name="T5" fmla="*/ 201 h 2071"/>
                        <a:gd name="T6" fmla="*/ 809 w 865"/>
                        <a:gd name="T7" fmla="*/ 213 h 2071"/>
                        <a:gd name="T8" fmla="*/ 749 w 865"/>
                        <a:gd name="T9" fmla="*/ 21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1 h 2071"/>
                        <a:gd name="T22" fmla="*/ 119 w 865"/>
                        <a:gd name="T23" fmla="*/ 399 h 2071"/>
                        <a:gd name="T24" fmla="*/ 131 w 865"/>
                        <a:gd name="T25" fmla="*/ 580 h 2071"/>
                        <a:gd name="T26" fmla="*/ 173 w 865"/>
                        <a:gd name="T27" fmla="*/ 772 h 2071"/>
                        <a:gd name="T28" fmla="*/ 197 w 865"/>
                        <a:gd name="T29" fmla="*/ 869 h 2071"/>
                        <a:gd name="T30" fmla="*/ 167 w 865"/>
                        <a:gd name="T31" fmla="*/ 971 h 2071"/>
                        <a:gd name="T32" fmla="*/ 65 w 865"/>
                        <a:gd name="T33" fmla="*/ 1109 h 2071"/>
                        <a:gd name="T34" fmla="*/ 17 w 865"/>
                        <a:gd name="T35" fmla="*/ 1278 h 2071"/>
                        <a:gd name="T36" fmla="*/ 5 w 865"/>
                        <a:gd name="T37" fmla="*/ 1530 h 2071"/>
                        <a:gd name="T38" fmla="*/ 47 w 865"/>
                        <a:gd name="T39" fmla="*/ 1723 h 2071"/>
                        <a:gd name="T40" fmla="*/ 131 w 865"/>
                        <a:gd name="T41" fmla="*/ 1873 h 2071"/>
                        <a:gd name="T42" fmla="*/ 299 w 865"/>
                        <a:gd name="T43" fmla="*/ 1958 h 2071"/>
                        <a:gd name="T44" fmla="*/ 425 w 865"/>
                        <a:gd name="T45" fmla="*/ 1952 h 2071"/>
                        <a:gd name="T46" fmla="*/ 467 w 865"/>
                        <a:gd name="T47" fmla="*/ 1964 h 2071"/>
                        <a:gd name="T48" fmla="*/ 497 w 865"/>
                        <a:gd name="T49" fmla="*/ 2036 h 2071"/>
                        <a:gd name="T50" fmla="*/ 497 w 865"/>
                        <a:gd name="T51" fmla="*/ 1934 h 2071"/>
                        <a:gd name="T52" fmla="*/ 557 w 865"/>
                        <a:gd name="T53" fmla="*/ 1753 h 2071"/>
                        <a:gd name="T54" fmla="*/ 617 w 865"/>
                        <a:gd name="T55" fmla="*/ 1633 h 2071"/>
                        <a:gd name="T56" fmla="*/ 581 w 865"/>
                        <a:gd name="T57" fmla="*/ 1675 h 2071"/>
                        <a:gd name="T58" fmla="*/ 515 w 865"/>
                        <a:gd name="T59" fmla="*/ 1795 h 2071"/>
                        <a:gd name="T60" fmla="*/ 407 w 865"/>
                        <a:gd name="T61" fmla="*/ 1878 h 2071"/>
                        <a:gd name="T62" fmla="*/ 269 w 865"/>
                        <a:gd name="T63" fmla="*/ 1873 h 2071"/>
                        <a:gd name="T64" fmla="*/ 179 w 865"/>
                        <a:gd name="T65" fmla="*/ 1789 h 2071"/>
                        <a:gd name="T66" fmla="*/ 113 w 865"/>
                        <a:gd name="T67" fmla="*/ 1615 h 2071"/>
                        <a:gd name="T68" fmla="*/ 107 w 865"/>
                        <a:gd name="T69" fmla="*/ 1374 h 2071"/>
                        <a:gd name="T70" fmla="*/ 137 w 865"/>
                        <a:gd name="T71" fmla="*/ 1175 h 2071"/>
                        <a:gd name="T72" fmla="*/ 203 w 865"/>
                        <a:gd name="T73" fmla="*/ 1055 h 2071"/>
                        <a:gd name="T74" fmla="*/ 323 w 865"/>
                        <a:gd name="T75" fmla="*/ 1007 h 2071"/>
                        <a:gd name="T76" fmla="*/ 509 w 865"/>
                        <a:gd name="T77" fmla="*/ 1061 h 2071"/>
                        <a:gd name="T78" fmla="*/ 611 w 865"/>
                        <a:gd name="T79" fmla="*/ 1109 h 2071"/>
                        <a:gd name="T80" fmla="*/ 665 w 865"/>
                        <a:gd name="T81" fmla="*/ 1085 h 2071"/>
                        <a:gd name="T82" fmla="*/ 659 w 865"/>
                        <a:gd name="T83" fmla="*/ 1031 h 2071"/>
                        <a:gd name="T84" fmla="*/ 611 w 865"/>
                        <a:gd name="T85" fmla="*/ 989 h 2071"/>
                        <a:gd name="T86" fmla="*/ 497 w 865"/>
                        <a:gd name="T87" fmla="*/ 965 h 2071"/>
                        <a:gd name="T88" fmla="*/ 323 w 865"/>
                        <a:gd name="T89" fmla="*/ 881 h 2071"/>
                        <a:gd name="T90" fmla="*/ 233 w 865"/>
                        <a:gd name="T91" fmla="*/ 670 h 2071"/>
                        <a:gd name="T92" fmla="*/ 209 w 865"/>
                        <a:gd name="T93" fmla="*/ 411 h 2071"/>
                        <a:gd name="T94" fmla="*/ 317 w 865"/>
                        <a:gd name="T95" fmla="*/ 170 h 2071"/>
                        <a:gd name="T96" fmla="*/ 485 w 865"/>
                        <a:gd name="T97" fmla="*/ 110 h 2071"/>
                        <a:gd name="T98" fmla="*/ 617 w 865"/>
                        <a:gd name="T99" fmla="*/ 164 h 2071"/>
                        <a:gd name="T100" fmla="*/ 707 w 865"/>
                        <a:gd name="T101" fmla="*/ 285 h 2071"/>
                        <a:gd name="T102" fmla="*/ 737 w 865"/>
                        <a:gd name="T103" fmla="*/ 423 h 2071"/>
                        <a:gd name="T104" fmla="*/ 773 w 865"/>
                        <a:gd name="T105" fmla="*/ 592 h 2071"/>
                        <a:gd name="T106" fmla="*/ 809 w 865"/>
                        <a:gd name="T107" fmla="*/ 574 h 2071"/>
                        <a:gd name="T108" fmla="*/ 785 w 865"/>
                        <a:gd name="T109" fmla="*/ 52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sp>
                <p:nvSpPr>
                  <p:cNvPr id="332854"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Verdana" charset="0"/>
                    </a:endParaRPr>
                  </a:p>
                </p:txBody>
              </p:sp>
              <p:sp>
                <p:nvSpPr>
                  <p:cNvPr id="332855" name="Freeform 13"/>
                  <p:cNvSpPr>
                    <a:spLocks/>
                  </p:cNvSpPr>
                  <p:nvPr/>
                </p:nvSpPr>
                <p:spPr bwMode="auto">
                  <a:xfrm>
                    <a:off x="2677" y="687"/>
                    <a:ext cx="262" cy="524"/>
                  </a:xfrm>
                  <a:custGeom>
                    <a:avLst/>
                    <a:gdLst>
                      <a:gd name="T0" fmla="*/ 3 w 266"/>
                      <a:gd name="T1" fmla="*/ 498 h 521"/>
                      <a:gd name="T2" fmla="*/ 27 w 266"/>
                      <a:gd name="T3" fmla="*/ 283 h 521"/>
                      <a:gd name="T4" fmla="*/ 101 w 266"/>
                      <a:gd name="T5" fmla="*/ 45 h 521"/>
                      <a:gd name="T6" fmla="*/ 168 w 266"/>
                      <a:gd name="T7" fmla="*/ 3 h 521"/>
                      <a:gd name="T8" fmla="*/ 220 w 266"/>
                      <a:gd name="T9" fmla="*/ 39 h 521"/>
                      <a:gd name="T10" fmla="*/ 241 w 266"/>
                      <a:gd name="T11" fmla="*/ 134 h 521"/>
                      <a:gd name="T12" fmla="*/ 192 w 266"/>
                      <a:gd name="T13" fmla="*/ 283 h 521"/>
                      <a:gd name="T14" fmla="*/ 97 w 266"/>
                      <a:gd name="T15" fmla="*/ 492 h 521"/>
                      <a:gd name="T16" fmla="*/ 40 w 266"/>
                      <a:gd name="T17" fmla="*/ 516 h 521"/>
                      <a:gd name="T18" fmla="*/ 3 w 266"/>
                      <a:gd name="T19" fmla="*/ 49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56" name="Freeform 14"/>
                  <p:cNvSpPr>
                    <a:spLocks/>
                  </p:cNvSpPr>
                  <p:nvPr/>
                </p:nvSpPr>
                <p:spPr bwMode="auto">
                  <a:xfrm>
                    <a:off x="2745" y="1588"/>
                    <a:ext cx="398" cy="349"/>
                  </a:xfrm>
                  <a:custGeom>
                    <a:avLst/>
                    <a:gdLst>
                      <a:gd name="T0" fmla="*/ 110 w 392"/>
                      <a:gd name="T1" fmla="*/ 229 h 340"/>
                      <a:gd name="T2" fmla="*/ 16 w 392"/>
                      <a:gd name="T3" fmla="*/ 98 h 340"/>
                      <a:gd name="T4" fmla="*/ 4 w 392"/>
                      <a:gd name="T5" fmla="*/ 50 h 340"/>
                      <a:gd name="T6" fmla="*/ 28 w 392"/>
                      <a:gd name="T7" fmla="*/ 3 h 340"/>
                      <a:gd name="T8" fmla="*/ 140 w 392"/>
                      <a:gd name="T9" fmla="*/ 32 h 340"/>
                      <a:gd name="T10" fmla="*/ 270 w 392"/>
                      <a:gd name="T11" fmla="*/ 85 h 340"/>
                      <a:gd name="T12" fmla="*/ 394 w 392"/>
                      <a:gd name="T13" fmla="*/ 181 h 340"/>
                      <a:gd name="T14" fmla="*/ 418 w 392"/>
                      <a:gd name="T15" fmla="*/ 311 h 340"/>
                      <a:gd name="T16" fmla="*/ 366 w 392"/>
                      <a:gd name="T17" fmla="*/ 380 h 340"/>
                      <a:gd name="T18" fmla="*/ 264 w 392"/>
                      <a:gd name="T19" fmla="*/ 359 h 340"/>
                      <a:gd name="T20" fmla="*/ 110 w 392"/>
                      <a:gd name="T21" fmla="*/ 229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57" name="Freeform 15"/>
                  <p:cNvSpPr>
                    <a:spLocks/>
                  </p:cNvSpPr>
                  <p:nvPr/>
                </p:nvSpPr>
                <p:spPr bwMode="auto">
                  <a:xfrm>
                    <a:off x="2454" y="1923"/>
                    <a:ext cx="146" cy="567"/>
                  </a:xfrm>
                  <a:custGeom>
                    <a:avLst/>
                    <a:gdLst>
                      <a:gd name="T0" fmla="*/ 15 w 151"/>
                      <a:gd name="T1" fmla="*/ 180 h 558"/>
                      <a:gd name="T2" fmla="*/ 37 w 151"/>
                      <a:gd name="T3" fmla="*/ 44 h 558"/>
                      <a:gd name="T4" fmla="*/ 56 w 151"/>
                      <a:gd name="T5" fmla="*/ 3 h 558"/>
                      <a:gd name="T6" fmla="*/ 92 w 151"/>
                      <a:gd name="T7" fmla="*/ 27 h 558"/>
                      <a:gd name="T8" fmla="*/ 117 w 151"/>
                      <a:gd name="T9" fmla="*/ 180 h 558"/>
                      <a:gd name="T10" fmla="*/ 122 w 151"/>
                      <a:gd name="T11" fmla="*/ 458 h 558"/>
                      <a:gd name="T12" fmla="*/ 81 w 151"/>
                      <a:gd name="T13" fmla="*/ 588 h 558"/>
                      <a:gd name="T14" fmla="*/ 19 w 151"/>
                      <a:gd name="T15" fmla="*/ 556 h 558"/>
                      <a:gd name="T16" fmla="*/ 0 w 151"/>
                      <a:gd name="T17" fmla="*/ 340 h 558"/>
                      <a:gd name="T18" fmla="*/ 15 w 151"/>
                      <a:gd name="T19" fmla="*/ 18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58" name="Freeform 16"/>
                  <p:cNvSpPr>
                    <a:spLocks/>
                  </p:cNvSpPr>
                  <p:nvPr/>
                </p:nvSpPr>
                <p:spPr bwMode="auto">
                  <a:xfrm>
                    <a:off x="1910" y="1588"/>
                    <a:ext cx="389" cy="247"/>
                  </a:xfrm>
                  <a:custGeom>
                    <a:avLst/>
                    <a:gdLst>
                      <a:gd name="T0" fmla="*/ 170 w 392"/>
                      <a:gd name="T1" fmla="*/ 56 h 253"/>
                      <a:gd name="T2" fmla="*/ 297 w 392"/>
                      <a:gd name="T3" fmla="*/ 19 h 253"/>
                      <a:gd name="T4" fmla="*/ 352 w 392"/>
                      <a:gd name="T5" fmla="*/ 7 h 253"/>
                      <a:gd name="T6" fmla="*/ 370 w 392"/>
                      <a:gd name="T7" fmla="*/ 56 h 253"/>
                      <a:gd name="T8" fmla="*/ 315 w 392"/>
                      <a:gd name="T9" fmla="*/ 118 h 253"/>
                      <a:gd name="T10" fmla="*/ 188 w 392"/>
                      <a:gd name="T11" fmla="*/ 198 h 253"/>
                      <a:gd name="T12" fmla="*/ 37 w 392"/>
                      <a:gd name="T13" fmla="*/ 219 h 253"/>
                      <a:gd name="T14" fmla="*/ 1 w 392"/>
                      <a:gd name="T15" fmla="*/ 167 h 253"/>
                      <a:gd name="T16" fmla="*/ 43 w 392"/>
                      <a:gd name="T17" fmla="*/ 101 h 253"/>
                      <a:gd name="T18" fmla="*/ 170 w 392"/>
                      <a:gd name="T19" fmla="*/ 5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59" name="Freeform 17"/>
                  <p:cNvSpPr>
                    <a:spLocks/>
                  </p:cNvSpPr>
                  <p:nvPr/>
                </p:nvSpPr>
                <p:spPr bwMode="auto">
                  <a:xfrm>
                    <a:off x="2094" y="876"/>
                    <a:ext cx="233" cy="378"/>
                  </a:xfrm>
                  <a:custGeom>
                    <a:avLst/>
                    <a:gdLst>
                      <a:gd name="T0" fmla="*/ 69 w 238"/>
                      <a:gd name="T1" fmla="*/ 244 h 386"/>
                      <a:gd name="T2" fmla="*/ 23 w 238"/>
                      <a:gd name="T3" fmla="*/ 172 h 386"/>
                      <a:gd name="T4" fmla="*/ 0 w 238"/>
                      <a:gd name="T5" fmla="*/ 86 h 386"/>
                      <a:gd name="T6" fmla="*/ 23 w 238"/>
                      <a:gd name="T7" fmla="*/ 12 h 386"/>
                      <a:gd name="T8" fmla="*/ 109 w 238"/>
                      <a:gd name="T9" fmla="*/ 24 h 386"/>
                      <a:gd name="T10" fmla="*/ 161 w 238"/>
                      <a:gd name="T11" fmla="*/ 118 h 386"/>
                      <a:gd name="T12" fmla="*/ 210 w 238"/>
                      <a:gd name="T13" fmla="*/ 276 h 386"/>
                      <a:gd name="T14" fmla="*/ 184 w 238"/>
                      <a:gd name="T15" fmla="*/ 340 h 386"/>
                      <a:gd name="T16" fmla="*/ 152 w 238"/>
                      <a:gd name="T17" fmla="*/ 319 h 386"/>
                      <a:gd name="T18" fmla="*/ 69 w 238"/>
                      <a:gd name="T19" fmla="*/ 244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pic>
              <p:nvPicPr>
                <p:cNvPr id="332845"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6"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7"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8"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9"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50"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51"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52"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32824" name="Group 26"/>
              <p:cNvGrpSpPr>
                <a:grpSpLocks/>
              </p:cNvGrpSpPr>
              <p:nvPr userDrawn="1"/>
            </p:nvGrpSpPr>
            <p:grpSpPr bwMode="auto">
              <a:xfrm>
                <a:off x="4944" y="1008"/>
                <a:ext cx="522" cy="2967"/>
                <a:chOff x="4944" y="1008"/>
                <a:chExt cx="522" cy="2967"/>
              </a:xfrm>
            </p:grpSpPr>
            <p:pic>
              <p:nvPicPr>
                <p:cNvPr id="332825"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26"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27"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28"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29"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0"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1"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2"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3"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4"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5"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6"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7"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8"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39"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0"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1"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2"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2843"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332812"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Verdana" pitchFamily="-112"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sz="1800">
                <a:solidFill>
                  <a:srgbClr val="2F1311"/>
                </a:solidFill>
                <a:latin typeface="Verdana" pitchFamily="-112" charset="0"/>
              </a:endParaRPr>
            </a:p>
          </p:txBody>
        </p:sp>
        <p:sp>
          <p:nvSpPr>
            <p:cNvPr id="332815"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p>
          </p:txBody>
        </p:sp>
        <p:sp>
          <p:nvSpPr>
            <p:cNvPr id="332816"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p>
          </p:txBody>
        </p:sp>
        <p:sp>
          <p:nvSpPr>
            <p:cNvPr id="332817"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332818"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sz="1800">
                <a:solidFill>
                  <a:srgbClr val="2F1311"/>
                </a:solidFill>
                <a:latin typeface="Verdana" pitchFamily="-112" charset="0"/>
              </a:endParaRPr>
            </a:p>
          </p:txBody>
        </p:sp>
        <p:sp>
          <p:nvSpPr>
            <p:cNvPr id="332820"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Verdana" pitchFamily="-112" charset="0"/>
              </a:endParaRPr>
            </a:p>
          </p:txBody>
        </p:sp>
        <p:sp>
          <p:nvSpPr>
            <p:cNvPr id="332822" name="AutoShape 56"/>
            <p:cNvSpPr>
              <a:spLocks noChangeArrowheads="1"/>
            </p:cNvSpPr>
            <p:nvPr/>
          </p:nvSpPr>
          <p:spPr bwMode="hidden">
            <a:xfrm rot="5400000">
              <a:off x="2724" y="2089"/>
              <a:ext cx="4320" cy="142"/>
            </a:xfrm>
            <a:custGeom>
              <a:avLst/>
              <a:gdLst>
                <a:gd name="T0" fmla="*/ 1 w 21600"/>
                <a:gd name="T1" fmla="*/ 0 h 21600"/>
                <a:gd name="T2" fmla="*/ 1 w 21600"/>
                <a:gd name="T3" fmla="*/ 0 h 21600"/>
                <a:gd name="T4" fmla="*/ 0 w 21600"/>
                <a:gd name="T5" fmla="*/ 0 h 21600"/>
                <a:gd name="T6" fmla="*/ 1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p>
          </p:txBody>
        </p:sp>
      </p:grpSp>
      <p:sp>
        <p:nvSpPr>
          <p:cNvPr id="332803"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2804"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2F1311"/>
                </a:solidFill>
                <a:latin typeface="Arial"/>
                <a:ea typeface="+mn-ea"/>
                <a:cs typeface="+mn-cs"/>
              </a:defRPr>
            </a:lvl1pPr>
          </a:lstStyle>
          <a:p>
            <a:pPr>
              <a:defRPr/>
            </a:pPr>
            <a:endParaRPr lang="en-US"/>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2F1311"/>
                </a:solidFill>
                <a:latin typeface="Arial"/>
                <a:ea typeface="+mn-ea"/>
                <a:cs typeface="+mn-cs"/>
              </a:defRPr>
            </a:lvl1pPr>
          </a:lstStyle>
          <a:p>
            <a:pPr>
              <a:defRPr/>
            </a:pPr>
            <a:endParaRPr lang="en-US"/>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2F1311"/>
                </a:solidFill>
                <a:latin typeface="Arial" charset="0"/>
              </a:defRPr>
            </a:lvl1pPr>
          </a:lstStyle>
          <a:p>
            <a:pPr>
              <a:defRPr/>
            </a:pPr>
            <a:fld id="{B269EB15-82FD-1247-8046-6DC10E20D0A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57"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Verdana" pitchFamily="-112" charset="0"/>
                <a:ea typeface="MS Pゴシック"/>
                <a:cs typeface="MS Pゴシック"/>
              </a:defRPr>
            </a:lvl1pPr>
          </a:lstStyle>
          <a:p>
            <a:pPr>
              <a:defRPr/>
            </a:pPr>
            <a:endParaRPr lang="en-US"/>
          </a:p>
        </p:txBody>
      </p:sp>
      <p:sp>
        <p:nvSpPr>
          <p:cNvPr id="66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Verdana" pitchFamily="-112" charset="0"/>
                <a:ea typeface="MS Pゴシック"/>
                <a:cs typeface="MS Pゴシック"/>
              </a:defRPr>
            </a:lvl1pPr>
          </a:lstStyle>
          <a:p>
            <a:pPr>
              <a:defRPr/>
            </a:pPr>
            <a:endParaRPr lang="en-US"/>
          </a:p>
        </p:txBody>
      </p:sp>
      <p:sp>
        <p:nvSpPr>
          <p:cNvPr id="66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Verdana" charset="0"/>
                <a:cs typeface="MS Pゴシック" charset="0"/>
              </a:defRPr>
            </a:lvl1pPr>
          </a:lstStyle>
          <a:p>
            <a:fld id="{6DC38954-7FCD-ED4D-AA0A-AF497611FC1D}"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4758" r:id="rId1"/>
    <p:sldLayoutId id="2147484759" r:id="rId2"/>
    <p:sldLayoutId id="2147484760" r:id="rId3"/>
    <p:sldLayoutId id="2147484761" r:id="rId4"/>
    <p:sldLayoutId id="2147484762" r:id="rId5"/>
    <p:sldLayoutId id="2147484763" r:id="rId6"/>
    <p:sldLayoutId id="2147484764" r:id="rId7"/>
    <p:sldLayoutId id="2147484765" r:id="rId8"/>
    <p:sldLayoutId id="2147484766" r:id="rId9"/>
    <p:sldLayoutId id="2147484767" r:id="rId10"/>
    <p:sldLayoutId id="2147484768" r:id="rId11"/>
  </p:sldLayoutIdLst>
  <p:hf sldNum="0" hdr="0"/>
  <p:txStyles>
    <p:titleStyle>
      <a:lvl1pPr algn="ctr" rtl="0" eaLnBrk="0" fontAlgn="base" hangingPunct="0">
        <a:spcBef>
          <a:spcPct val="0"/>
        </a:spcBef>
        <a:spcAft>
          <a:spcPct val="0"/>
        </a:spcAft>
        <a:defRPr sz="4400" b="1">
          <a:solidFill>
            <a:schemeClr val="tx2"/>
          </a:solidFill>
          <a:latin typeface="+mj-lt"/>
          <a:ea typeface="ＭＳ Ｐゴシック" charset="0"/>
          <a:cs typeface="+mj-cs"/>
        </a:defRPr>
      </a:lvl1pPr>
      <a:lvl2pPr algn="ctr" rtl="0" eaLnBrk="0" fontAlgn="base" hangingPunct="0">
        <a:spcBef>
          <a:spcPct val="0"/>
        </a:spcBef>
        <a:spcAft>
          <a:spcPct val="0"/>
        </a:spcAft>
        <a:defRPr sz="4400" b="1">
          <a:solidFill>
            <a:schemeClr val="tx2"/>
          </a:solidFill>
          <a:latin typeface="Verdana" pitchFamily="-112" charset="0"/>
          <a:ea typeface="ＭＳ Ｐゴシック" charset="0"/>
          <a:cs typeface="MS Pゴシック" pitchFamily="-92" charset="-128"/>
        </a:defRPr>
      </a:lvl2pPr>
      <a:lvl3pPr algn="ctr" rtl="0" eaLnBrk="0" fontAlgn="base" hangingPunct="0">
        <a:spcBef>
          <a:spcPct val="0"/>
        </a:spcBef>
        <a:spcAft>
          <a:spcPct val="0"/>
        </a:spcAft>
        <a:defRPr sz="4400" b="1">
          <a:solidFill>
            <a:schemeClr val="tx2"/>
          </a:solidFill>
          <a:latin typeface="Verdana" pitchFamily="-112" charset="0"/>
          <a:ea typeface="ＭＳ Ｐゴシック" charset="0"/>
          <a:cs typeface="MS Pゴシック" pitchFamily="-92" charset="-128"/>
        </a:defRPr>
      </a:lvl3pPr>
      <a:lvl4pPr algn="ctr" rtl="0" eaLnBrk="0" fontAlgn="base" hangingPunct="0">
        <a:spcBef>
          <a:spcPct val="0"/>
        </a:spcBef>
        <a:spcAft>
          <a:spcPct val="0"/>
        </a:spcAft>
        <a:defRPr sz="4400" b="1">
          <a:solidFill>
            <a:schemeClr val="tx2"/>
          </a:solidFill>
          <a:latin typeface="Verdana" pitchFamily="-112" charset="0"/>
          <a:ea typeface="ＭＳ Ｐゴシック" charset="0"/>
          <a:cs typeface="MS Pゴシック" pitchFamily="-92" charset="-128"/>
        </a:defRPr>
      </a:lvl4pPr>
      <a:lvl5pPr algn="ctr" rtl="0" eaLnBrk="0" fontAlgn="base" hangingPunct="0">
        <a:spcBef>
          <a:spcPct val="0"/>
        </a:spcBef>
        <a:spcAft>
          <a:spcPct val="0"/>
        </a:spcAft>
        <a:defRPr sz="4400" b="1">
          <a:solidFill>
            <a:schemeClr val="tx2"/>
          </a:solidFill>
          <a:latin typeface="Verdana" pitchFamily="-112" charset="0"/>
          <a:ea typeface="ＭＳ Ｐゴシック" charset="0"/>
          <a:cs typeface="MS Pゴシック" pitchFamily="-92" charset="-128"/>
        </a:defRPr>
      </a:lvl5pPr>
      <a:lvl6pPr marL="457200" algn="ctr" rtl="0" fontAlgn="base">
        <a:spcBef>
          <a:spcPct val="0"/>
        </a:spcBef>
        <a:spcAft>
          <a:spcPct val="0"/>
        </a:spcAft>
        <a:defRPr sz="4400" b="1">
          <a:solidFill>
            <a:schemeClr val="tx2"/>
          </a:solidFill>
          <a:latin typeface="Verdana" pitchFamily="-112" charset="0"/>
          <a:ea typeface="MS Pゴシック" pitchFamily="-92" charset="-128"/>
          <a:cs typeface="MS Pゴシック" pitchFamily="-92" charset="-128"/>
        </a:defRPr>
      </a:lvl6pPr>
      <a:lvl7pPr marL="914400" algn="ctr" rtl="0" fontAlgn="base">
        <a:spcBef>
          <a:spcPct val="0"/>
        </a:spcBef>
        <a:spcAft>
          <a:spcPct val="0"/>
        </a:spcAft>
        <a:defRPr sz="4400" b="1">
          <a:solidFill>
            <a:schemeClr val="tx2"/>
          </a:solidFill>
          <a:latin typeface="Verdana" pitchFamily="-112" charset="0"/>
          <a:ea typeface="MS Pゴシック" pitchFamily="-92" charset="-128"/>
          <a:cs typeface="MS Pゴシック" pitchFamily="-92" charset="-128"/>
        </a:defRPr>
      </a:lvl7pPr>
      <a:lvl8pPr marL="1371600" algn="ctr" rtl="0" fontAlgn="base">
        <a:spcBef>
          <a:spcPct val="0"/>
        </a:spcBef>
        <a:spcAft>
          <a:spcPct val="0"/>
        </a:spcAft>
        <a:defRPr sz="4400" b="1">
          <a:solidFill>
            <a:schemeClr val="tx2"/>
          </a:solidFill>
          <a:latin typeface="Verdana" pitchFamily="-112" charset="0"/>
          <a:ea typeface="MS Pゴシック" pitchFamily="-92" charset="-128"/>
          <a:cs typeface="MS Pゴシック" pitchFamily="-92" charset="-128"/>
        </a:defRPr>
      </a:lvl8pPr>
      <a:lvl9pPr marL="1828800" algn="ctr" rtl="0" fontAlgn="base">
        <a:spcBef>
          <a:spcPct val="0"/>
        </a:spcBef>
        <a:spcAft>
          <a:spcPct val="0"/>
        </a:spcAft>
        <a:defRPr sz="4400" b="1">
          <a:solidFill>
            <a:schemeClr val="tx2"/>
          </a:solidFill>
          <a:latin typeface="Verdana"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D"/>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Monotype Sorts" charset="0"/>
        <a:buChar char="C"/>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D"/>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C"/>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D"/>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D"/>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D"/>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D"/>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174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12700" dir="2700000" algn="ctr" rotWithShape="0">
              <a:srgbClr val="FFFFFF">
                <a:alpha val="74998"/>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769" r:id="rId1"/>
    <p:sldLayoutId id="2147484770" r:id="rId2"/>
    <p:sldLayoutId id="2147484771" r:id="rId3"/>
    <p:sldLayoutId id="2147484772" r:id="rId4"/>
    <p:sldLayoutId id="2147484773" r:id="rId5"/>
    <p:sldLayoutId id="2147484774" r:id="rId6"/>
    <p:sldLayoutId id="2147484775" r:id="rId7"/>
    <p:sldLayoutId id="2147484776" r:id="rId8"/>
    <p:sldLayoutId id="2147484777" r:id="rId9"/>
    <p:sldLayoutId id="2147484778" r:id="rId10"/>
    <p:sldLayoutId id="2147484779"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Times New Roman"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2"/>
          </a:solidFill>
          <a:latin typeface="Times New Roman"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2"/>
          </a:solidFill>
          <a:latin typeface="Times New Roman"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2"/>
          </a:solidFill>
          <a:latin typeface="Times New Roman"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Wingdings"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8839200" cy="6858000"/>
            <a:chOff x="0" y="0"/>
            <a:chExt cx="5568" cy="4320"/>
          </a:xfrm>
        </p:grpSpPr>
        <p:grpSp>
          <p:nvGrpSpPr>
            <p:cNvPr id="37896" name="Group 3"/>
            <p:cNvGrpSpPr>
              <a:grpSpLocks/>
            </p:cNvGrpSpPr>
            <p:nvPr userDrawn="1"/>
          </p:nvGrpSpPr>
          <p:grpSpPr bwMode="auto">
            <a:xfrm>
              <a:off x="0" y="0"/>
              <a:ext cx="3216" cy="3072"/>
              <a:chOff x="0" y="0"/>
              <a:chExt cx="2928" cy="2784"/>
            </a:xfrm>
          </p:grpSpPr>
          <p:sp>
            <p:nvSpPr>
              <p:cNvPr id="504836"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37" name="Oval 5"/>
              <p:cNvSpPr>
                <a:spLocks noChangeArrowheads="1"/>
              </p:cNvSpPr>
              <p:nvPr userDrawn="1"/>
            </p:nvSpPr>
            <p:spPr bwMode="auto">
              <a:xfrm>
                <a:off x="240" y="240"/>
                <a:ext cx="2447" cy="230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38" name="Oval 6"/>
              <p:cNvSpPr>
                <a:spLocks noChangeArrowheads="1"/>
              </p:cNvSpPr>
              <p:nvPr userDrawn="1"/>
            </p:nvSpPr>
            <p:spPr bwMode="auto">
              <a:xfrm>
                <a:off x="480" y="480"/>
                <a:ext cx="1968" cy="1823"/>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39" name="Oval 7"/>
              <p:cNvSpPr>
                <a:spLocks noChangeArrowheads="1"/>
              </p:cNvSpPr>
              <p:nvPr userDrawn="1"/>
            </p:nvSpPr>
            <p:spPr bwMode="auto">
              <a:xfrm>
                <a:off x="720" y="720"/>
                <a:ext cx="1488" cy="134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0" name="Oval 8"/>
              <p:cNvSpPr>
                <a:spLocks noChangeArrowheads="1"/>
              </p:cNvSpPr>
              <p:nvPr userDrawn="1"/>
            </p:nvSpPr>
            <p:spPr bwMode="auto">
              <a:xfrm>
                <a:off x="912" y="912"/>
                <a:ext cx="1103" cy="961"/>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nvGrpSpPr>
            <p:cNvPr id="37897" name="Group 9"/>
            <p:cNvGrpSpPr>
              <a:grpSpLocks/>
            </p:cNvGrpSpPr>
            <p:nvPr userDrawn="1"/>
          </p:nvGrpSpPr>
          <p:grpSpPr bwMode="auto">
            <a:xfrm>
              <a:off x="2016" y="2016"/>
              <a:ext cx="2448" cy="2304"/>
              <a:chOff x="0" y="0"/>
              <a:chExt cx="2928" cy="2784"/>
            </a:xfrm>
          </p:grpSpPr>
          <p:sp>
            <p:nvSpPr>
              <p:cNvPr id="504842"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4" name="Oval 12"/>
              <p:cNvSpPr>
                <a:spLocks noChangeArrowheads="1"/>
              </p:cNvSpPr>
              <p:nvPr userDrawn="1"/>
            </p:nvSpPr>
            <p:spPr bwMode="auto">
              <a:xfrm>
                <a:off x="480" y="480"/>
                <a:ext cx="1969" cy="182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6" name="Oval 14"/>
              <p:cNvSpPr>
                <a:spLocks noChangeArrowheads="1"/>
              </p:cNvSpPr>
              <p:nvPr userDrawn="1"/>
            </p:nvSpPr>
            <p:spPr bwMode="auto">
              <a:xfrm>
                <a:off x="911" y="912"/>
                <a:ext cx="1105" cy="959"/>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nvGrpSpPr>
            <p:cNvPr id="37898" name="Group 15"/>
            <p:cNvGrpSpPr>
              <a:grpSpLocks/>
            </p:cNvGrpSpPr>
            <p:nvPr userDrawn="1"/>
          </p:nvGrpSpPr>
          <p:grpSpPr bwMode="auto">
            <a:xfrm>
              <a:off x="2832" y="96"/>
              <a:ext cx="2736" cy="2592"/>
              <a:chOff x="0" y="0"/>
              <a:chExt cx="2928" cy="2784"/>
            </a:xfrm>
          </p:grpSpPr>
          <p:sp>
            <p:nvSpPr>
              <p:cNvPr id="504848"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49" name="Oval 17"/>
              <p:cNvSpPr>
                <a:spLocks noChangeArrowheads="1"/>
              </p:cNvSpPr>
              <p:nvPr userDrawn="1"/>
            </p:nvSpPr>
            <p:spPr bwMode="auto">
              <a:xfrm>
                <a:off x="240" y="240"/>
                <a:ext cx="2449" cy="230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50"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51" name="Oval 19"/>
              <p:cNvSpPr>
                <a:spLocks noChangeArrowheads="1"/>
              </p:cNvSpPr>
              <p:nvPr userDrawn="1"/>
            </p:nvSpPr>
            <p:spPr bwMode="auto">
              <a:xfrm>
                <a:off x="720" y="720"/>
                <a:ext cx="1488" cy="1345"/>
              </a:xfrm>
              <a:prstGeom prst="ellipse">
                <a:avLst/>
              </a:prstGeom>
              <a:noFill/>
              <a:ln w="9525">
                <a:solidFill>
                  <a:schemeClr val="accent1"/>
                </a:solidFill>
                <a:round/>
                <a:headEnd/>
                <a:tailEnd/>
              </a:ln>
              <a:effectLst/>
            </p:spPr>
            <p:txBody>
              <a:bodyPr wrap="none" anchor="ctr"/>
              <a:lstStyle/>
              <a:p>
                <a:pPr algn="l" eaLnBrk="0" hangingPunct="0"/>
                <a:endParaRPr lang="en-US" b="0">
                  <a:solidFill>
                    <a:srgbClr val="EAEAEA"/>
                  </a:solidFill>
                </a:endParaRPr>
              </a:p>
            </p:txBody>
          </p:sp>
          <p:sp>
            <p:nvSpPr>
              <p:cNvPr id="504852"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endParaRPr lang="en-US" b="0">
                  <a:solidFill>
                    <a:srgbClr val="EAEAEA"/>
                  </a:solidFill>
                </a:endParaRPr>
              </a:p>
            </p:txBody>
          </p:sp>
        </p:grpSp>
      </p:grpSp>
      <p:sp>
        <p:nvSpPr>
          <p:cNvPr id="3789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ctr" anchorCtr="0" compatLnSpc="1">
            <a:prstTxWarp prst="textNoShape">
              <a:avLst/>
            </a:prstTxWarp>
          </a:bodyPr>
          <a:lstStyle/>
          <a:p>
            <a:pPr lvl="0"/>
            <a:r>
              <a:rPr lang="en-US"/>
              <a:t>Click to edit Master title style</a:t>
            </a:r>
          </a:p>
        </p:txBody>
      </p:sp>
      <p:sp>
        <p:nvSpPr>
          <p:cNvPr id="3789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8" tIns="45690" rIns="91378" bIns="456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485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8" tIns="45690" rIns="91378" bIns="45690" numCol="1" anchor="t" anchorCtr="0" compatLnSpc="1">
            <a:prstTxWarp prst="textNoShape">
              <a:avLst/>
            </a:prstTxWarp>
          </a:bodyPr>
          <a:lstStyle>
            <a:lvl1pPr eaLnBrk="1" hangingPunct="1">
              <a:defRPr sz="1400" b="1">
                <a:latin typeface="Times New Roman" charset="0"/>
              </a:defRPr>
            </a:lvl1pPr>
          </a:lstStyle>
          <a:p>
            <a:pPr algn="l"/>
            <a:endParaRPr lang="en-US">
              <a:solidFill>
                <a:srgbClr val="EAEAEA"/>
              </a:solidFill>
            </a:endParaRPr>
          </a:p>
        </p:txBody>
      </p:sp>
      <p:sp>
        <p:nvSpPr>
          <p:cNvPr id="504856"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78" tIns="45690" rIns="91378" bIns="45690" numCol="1" anchor="t" anchorCtr="0" compatLnSpc="1">
            <a:prstTxWarp prst="textNoShape">
              <a:avLst/>
            </a:prstTxWarp>
          </a:bodyPr>
          <a:lstStyle>
            <a:lvl1pPr algn="ctr" eaLnBrk="1" hangingPunct="1">
              <a:defRPr sz="1400" b="1">
                <a:latin typeface="Times New Roman" charset="0"/>
              </a:defRPr>
            </a:lvl1pPr>
          </a:lstStyle>
          <a:p>
            <a:endParaRPr lang="en-US">
              <a:solidFill>
                <a:srgbClr val="EAEAEA"/>
              </a:solidFill>
            </a:endParaRPr>
          </a:p>
        </p:txBody>
      </p:sp>
      <p:sp>
        <p:nvSpPr>
          <p:cNvPr id="50485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8" tIns="45690" rIns="91378" bIns="45690" numCol="1" anchor="t" anchorCtr="0" compatLnSpc="1">
            <a:prstTxWarp prst="textNoShape">
              <a:avLst/>
            </a:prstTxWarp>
          </a:bodyPr>
          <a:lstStyle>
            <a:lvl1pPr algn="r" eaLnBrk="1" hangingPunct="1">
              <a:defRPr sz="1400" b="1">
                <a:latin typeface="Times New Roman" charset="0"/>
              </a:defRPr>
            </a:lvl1pPr>
          </a:lstStyle>
          <a:p>
            <a:fld id="{7B7D12F7-055A-6E43-85E4-B47C8E3EE7AB}" type="slidenum">
              <a:rPr lang="en-US">
                <a:solidFill>
                  <a:srgbClr val="EAEAEA"/>
                </a:solidFill>
              </a:rPr>
              <a:pPr/>
              <a:t>‹#›</a:t>
            </a:fld>
            <a:endParaRPr lang="en-US">
              <a:solidFill>
                <a:srgbClr val="EAEAEA"/>
              </a:solidFill>
            </a:endParaRPr>
          </a:p>
        </p:txBody>
      </p:sp>
    </p:spTree>
    <p:extLst>
      <p:ext uri="{BB962C8B-B14F-4D97-AF65-F5344CB8AC3E}">
        <p14:creationId xmlns:p14="http://schemas.microsoft.com/office/powerpoint/2010/main" val="782649639"/>
      </p:ext>
    </p:extLst>
  </p:cSld>
  <p:clrMap bg1="dk2" tx1="lt1" bg2="dk1" tx2="lt2" accent1="accent1" accent2="accent2" accent3="accent3" accent4="accent4" accent5="accent5" accent6="accent6" hlink="hlink" folHlink="folHlink"/>
  <p:sldLayoutIdLst>
    <p:sldLayoutId id="2147484785" r:id="rId1"/>
    <p:sldLayoutId id="2147484786" r:id="rId2"/>
    <p:sldLayoutId id="2147484787" r:id="rId3"/>
    <p:sldLayoutId id="2147484788" r:id="rId4"/>
    <p:sldLayoutId id="2147484789" r:id="rId5"/>
    <p:sldLayoutId id="2147484790" r:id="rId6"/>
    <p:sldLayoutId id="2147484791" r:id="rId7"/>
    <p:sldLayoutId id="2147484792" r:id="rId8"/>
    <p:sldLayoutId id="2147484793" r:id="rId9"/>
    <p:sldLayoutId id="2147484794" r:id="rId10"/>
    <p:sldLayoutId id="214748479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6893" algn="ctr" rtl="0" fontAlgn="base">
        <a:spcBef>
          <a:spcPct val="0"/>
        </a:spcBef>
        <a:spcAft>
          <a:spcPct val="0"/>
        </a:spcAft>
        <a:defRPr sz="4400">
          <a:solidFill>
            <a:schemeClr val="tx2"/>
          </a:solidFill>
          <a:latin typeface="Times New Roman" pitchFamily="-111" charset="0"/>
        </a:defRPr>
      </a:lvl6pPr>
      <a:lvl7pPr marL="913790" algn="ctr" rtl="0" fontAlgn="base">
        <a:spcBef>
          <a:spcPct val="0"/>
        </a:spcBef>
        <a:spcAft>
          <a:spcPct val="0"/>
        </a:spcAft>
        <a:defRPr sz="4400">
          <a:solidFill>
            <a:schemeClr val="tx2"/>
          </a:solidFill>
          <a:latin typeface="Times New Roman" pitchFamily="-111" charset="0"/>
        </a:defRPr>
      </a:lvl7pPr>
      <a:lvl8pPr marL="1370690" algn="ctr" rtl="0" fontAlgn="base">
        <a:spcBef>
          <a:spcPct val="0"/>
        </a:spcBef>
        <a:spcAft>
          <a:spcPct val="0"/>
        </a:spcAft>
        <a:defRPr sz="4400">
          <a:solidFill>
            <a:schemeClr val="tx2"/>
          </a:solidFill>
          <a:latin typeface="Times New Roman" pitchFamily="-111" charset="0"/>
        </a:defRPr>
      </a:lvl8pPr>
      <a:lvl9pPr marL="1827585" algn="ctr" rtl="0" fontAlgn="base">
        <a:spcBef>
          <a:spcPct val="0"/>
        </a:spcBef>
        <a:spcAft>
          <a:spcPct val="0"/>
        </a:spcAft>
        <a:defRPr sz="4400">
          <a:solidFill>
            <a:schemeClr val="tx2"/>
          </a:solidFill>
          <a:latin typeface="Times New Roman" pitchFamily="-111" charset="0"/>
        </a:defRPr>
      </a:lvl9pPr>
    </p:titleStyle>
    <p:bodyStyle>
      <a:lvl1pPr marL="342675" indent="-342675"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456" indent="-285561"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1" charset="-128"/>
        </a:defRPr>
      </a:lvl2pPr>
      <a:lvl3pPr marL="1142236" indent="-228446"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1" charset="-128"/>
        </a:defRPr>
      </a:lvl3pPr>
      <a:lvl4pPr marL="1599134" indent="-228446"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6035" indent="-228446" algn="l" rtl="0" eaLnBrk="0" fontAlgn="base" hangingPunct="0">
        <a:spcBef>
          <a:spcPct val="20000"/>
        </a:spcBef>
        <a:spcAft>
          <a:spcPct val="0"/>
        </a:spcAft>
        <a:buClr>
          <a:schemeClr val="tx1"/>
        </a:buClr>
        <a:buChar char="•"/>
        <a:defRPr sz="2000">
          <a:solidFill>
            <a:schemeClr val="tx1"/>
          </a:solidFill>
          <a:latin typeface="+mn-lt"/>
          <a:ea typeface="ＭＳ Ｐゴシック" pitchFamily="-111" charset="-128"/>
        </a:defRPr>
      </a:lvl5pPr>
      <a:lvl6pPr marL="2512931" indent="-228446"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69824" indent="-228446"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6722" indent="-228446"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3614" indent="-228446"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3A2637A8-DD86-4543-B80C-DC244241DBB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627" r:id="rId1"/>
    <p:sldLayoutId id="2147484628" r:id="rId2"/>
    <p:sldLayoutId id="2147484629" r:id="rId3"/>
    <p:sldLayoutId id="2147484630" r:id="rId4"/>
    <p:sldLayoutId id="2147484631" r:id="rId5"/>
    <p:sldLayoutId id="2147484632" r:id="rId6"/>
    <p:sldLayoutId id="2147484633" r:id="rId7"/>
    <p:sldLayoutId id="2147484634" r:id="rId8"/>
    <p:sldLayoutId id="2147484635" r:id="rId9"/>
    <p:sldLayoutId id="2147484636" r:id="rId10"/>
    <p:sldLayoutId id="214748463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2939708084"/>
      </p:ext>
    </p:extLst>
  </p:cSld>
  <p:clrMap bg1="dk2" tx1="lt1" bg2="dk1" tx2="lt2" accent1="accent1" accent2="accent2" accent3="accent3" accent4="accent4" accent5="accent5" accent6="accent6" hlink="hlink" folHlink="folHlink"/>
  <p:sldLayoutIdLst>
    <p:sldLayoutId id="2147484797" r:id="rId1"/>
    <p:sldLayoutId id="2147484798" r:id="rId2"/>
    <p:sldLayoutId id="2147484799" r:id="rId3"/>
    <p:sldLayoutId id="2147484800" r:id="rId4"/>
    <p:sldLayoutId id="2147484801" r:id="rId5"/>
    <p:sldLayoutId id="2147484802" r:id="rId6"/>
    <p:sldLayoutId id="2147484803" r:id="rId7"/>
    <p:sldLayoutId id="2147484804" r:id="rId8"/>
    <p:sldLayoutId id="2147484805" r:id="rId9"/>
    <p:sldLayoutId id="2147484806" r:id="rId10"/>
    <p:sldLayoutId id="214748480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3902075"/>
            <a:ext cx="3400425" cy="2949575"/>
            <a:chOff x="0" y="2458"/>
            <a:chExt cx="2142" cy="1858"/>
          </a:xfrm>
        </p:grpSpPr>
        <p:sp>
          <p:nvSpPr>
            <p:cNvPr id="927747"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27748"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a:solidFill>
                  <a:srgbClr val="FFFFFF"/>
                </a:solidFill>
              </a:endParaRPr>
            </a:p>
          </p:txBody>
        </p:sp>
        <p:sp>
          <p:nvSpPr>
            <p:cNvPr id="927749"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27750"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3790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90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90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27754" name="Rectangle 10"/>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27755" name="Rectangle 11"/>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7756" name="Rectangle 12"/>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27757" name="Rectangle 13"/>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27758" name="Rectangle 14"/>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defRPr/>
            </a:pPr>
            <a:fld id="{94AA6B50-DF43-2944-89B0-2024144A20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6199373"/>
      </p:ext>
    </p:extLst>
  </p:cSld>
  <p:clrMap bg1="dk2" tx1="lt1" bg2="dk1" tx2="lt2" accent1="accent1" accent2="accent2" accent3="accent3" accent4="accent4" accent5="accent5" accent6="accent6" hlink="hlink" folHlink="folHlink"/>
  <p:sldLayoutIdLst>
    <p:sldLayoutId id="2147484809" r:id="rId1"/>
    <p:sldLayoutId id="2147484810" r:id="rId2"/>
    <p:sldLayoutId id="2147484811" r:id="rId3"/>
    <p:sldLayoutId id="2147484812" r:id="rId4"/>
    <p:sldLayoutId id="2147484813" r:id="rId5"/>
    <p:sldLayoutId id="2147484814" r:id="rId6"/>
    <p:sldLayoutId id="2147484815" r:id="rId7"/>
    <p:sldLayoutId id="2147484816" r:id="rId8"/>
    <p:sldLayoutId id="2147484817" r:id="rId9"/>
    <p:sldLayoutId id="2147484818" r:id="rId10"/>
    <p:sldLayoutId id="2147484819" r:id="rId11"/>
  </p:sldLayoutIdLst>
  <p:transition>
    <p:random/>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5602" name="Group 1026"/>
          <p:cNvGrpSpPr>
            <a:grpSpLocks/>
          </p:cNvGrpSpPr>
          <p:nvPr/>
        </p:nvGrpSpPr>
        <p:grpSpPr bwMode="auto">
          <a:xfrm>
            <a:off x="0" y="0"/>
            <a:ext cx="9144000" cy="6856413"/>
            <a:chOff x="0" y="0"/>
            <a:chExt cx="5760" cy="4319"/>
          </a:xfrm>
        </p:grpSpPr>
        <p:sp>
          <p:nvSpPr>
            <p:cNvPr id="931843"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endParaRPr>
            </a:p>
          </p:txBody>
        </p:sp>
        <p:sp>
          <p:nvSpPr>
            <p:cNvPr id="931844"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45"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endParaRPr>
            </a:p>
          </p:txBody>
        </p:sp>
        <p:sp>
          <p:nvSpPr>
            <p:cNvPr id="25611"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47"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endParaRPr>
            </a:p>
          </p:txBody>
        </p:sp>
        <p:sp>
          <p:nvSpPr>
            <p:cNvPr id="25613"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614"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50"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25616"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52"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endParaRPr>
            </a:p>
          </p:txBody>
        </p:sp>
        <p:sp>
          <p:nvSpPr>
            <p:cNvPr id="25618"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54"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20"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56"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endParaRPr>
            </a:p>
          </p:txBody>
        </p:sp>
        <p:sp>
          <p:nvSpPr>
            <p:cNvPr id="931857"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58"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endParaRPr>
            </a:p>
          </p:txBody>
        </p:sp>
        <p:sp>
          <p:nvSpPr>
            <p:cNvPr id="25624"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60"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26"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62"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63"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endParaRPr>
            </a:p>
          </p:txBody>
        </p:sp>
        <p:sp>
          <p:nvSpPr>
            <p:cNvPr id="931864"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endParaRPr>
            </a:p>
          </p:txBody>
        </p:sp>
        <p:sp>
          <p:nvSpPr>
            <p:cNvPr id="25630"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66"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931867"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25633"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69"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35"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931871"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2"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endParaRPr>
            </a:p>
          </p:txBody>
        </p:sp>
        <p:sp>
          <p:nvSpPr>
            <p:cNvPr id="931873"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4"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5"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931876"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7"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8"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endParaRPr>
            </a:p>
          </p:txBody>
        </p:sp>
        <p:grpSp>
          <p:nvGrpSpPr>
            <p:cNvPr id="25644" name="Group 1063"/>
            <p:cNvGrpSpPr>
              <a:grpSpLocks/>
            </p:cNvGrpSpPr>
            <p:nvPr userDrawn="1"/>
          </p:nvGrpSpPr>
          <p:grpSpPr bwMode="auto">
            <a:xfrm>
              <a:off x="0" y="1632"/>
              <a:ext cx="5758" cy="1858"/>
              <a:chOff x="0" y="1632"/>
              <a:chExt cx="5758" cy="1858"/>
            </a:xfrm>
          </p:grpSpPr>
          <p:sp>
            <p:nvSpPr>
              <p:cNvPr id="931880"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931881"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endParaRPr>
              </a:p>
            </p:txBody>
          </p:sp>
        </p:grpSp>
      </p:grpSp>
      <p:sp>
        <p:nvSpPr>
          <p:cNvPr id="931882" name="Rectangle 1066"/>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83" name="Rectangle 1067"/>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31884" name="Rectangle 1068"/>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31885" name="Rectangle 106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31886" name="Rectangle 1070"/>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4470574-5F42-A34D-A586-F12B0DB03F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6502417"/>
      </p:ext>
    </p:extLst>
  </p:cSld>
  <p:clrMap bg1="dk2" tx1="lt1" bg2="dk1" tx2="lt2" accent1="accent1" accent2="accent2" accent3="accent3" accent4="accent4" accent5="accent5" accent6="accent6" hlink="hlink" folHlink="folHlink"/>
  <p:sldLayoutIdLst>
    <p:sldLayoutId id="2147484821" r:id="rId1"/>
    <p:sldLayoutId id="2147484822" r:id="rId2"/>
    <p:sldLayoutId id="2147484823" r:id="rId3"/>
    <p:sldLayoutId id="2147484824" r:id="rId4"/>
    <p:sldLayoutId id="2147484825" r:id="rId5"/>
    <p:sldLayoutId id="2147484826" r:id="rId6"/>
    <p:sldLayoutId id="2147484827" r:id="rId7"/>
    <p:sldLayoutId id="2147484828" r:id="rId8"/>
    <p:sldLayoutId id="2147484829" r:id="rId9"/>
    <p:sldLayoutId id="2147484830" r:id="rId10"/>
    <p:sldLayoutId id="2147484831" r:id="rId11"/>
  </p:sldLayoutIdLst>
  <p:transition>
    <p:random/>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87043"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endParaRPr>
          </a:p>
        </p:txBody>
      </p:sp>
      <p:sp>
        <p:nvSpPr>
          <p:cNvPr id="87044"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45"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46"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47"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48"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49"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50"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7051"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52"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851DB6A9-FA53-9846-824A-A8E8A62CC1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4015674"/>
      </p:ext>
    </p:extLst>
  </p:cSld>
  <p:clrMap bg1="dk2" tx1="lt1" bg2="dk1" tx2="lt2" accent1="accent1" accent2="accent2" accent3="accent3" accent4="accent4" accent5="accent5" accent6="accent6" hlink="hlink" folHlink="folHlink"/>
  <p:sldLayoutIdLst>
    <p:sldLayoutId id="2147484833" r:id="rId1"/>
    <p:sldLayoutId id="2147484834" r:id="rId2"/>
    <p:sldLayoutId id="2147484835" r:id="rId3"/>
    <p:sldLayoutId id="2147484836" r:id="rId4"/>
    <p:sldLayoutId id="2147484837" r:id="rId5"/>
    <p:sldLayoutId id="2147484838" r:id="rId6"/>
    <p:sldLayoutId id="2147484839" r:id="rId7"/>
    <p:sldLayoutId id="2147484840" r:id="rId8"/>
    <p:sldLayoutId id="2147484841" r:id="rId9"/>
    <p:sldLayoutId id="2147484842" r:id="rId10"/>
    <p:sldLayoutId id="2147484843"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11977484"/>
      </p:ext>
    </p:extLst>
  </p:cSld>
  <p:clrMap bg1="lt1" tx1="dk1" bg2="lt2" tx2="dk2" accent1="accent1" accent2="accent2" accent3="accent3" accent4="accent4" accent5="accent5" accent6="accent6" hlink="hlink" folHlink="folHlink"/>
  <p:sldLayoutIdLst>
    <p:sldLayoutId id="2147484845" r:id="rId1"/>
    <p:sldLayoutId id="2147484846" r:id="rId2"/>
    <p:sldLayoutId id="2147484847" r:id="rId3"/>
    <p:sldLayoutId id="2147484848" r:id="rId4"/>
    <p:sldLayoutId id="2147484849" r:id="rId5"/>
    <p:sldLayoutId id="2147484850" r:id="rId6"/>
    <p:sldLayoutId id="2147484851" r:id="rId7"/>
    <p:sldLayoutId id="2147484852" r:id="rId8"/>
    <p:sldLayoutId id="2147484853" r:id="rId9"/>
    <p:sldLayoutId id="2147484854" r:id="rId10"/>
    <p:sldLayoutId id="2147484855"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8774355"/>
      </p:ext>
    </p:extLst>
  </p:cSld>
  <p:clrMap bg1="lt1" tx1="dk1" bg2="lt2" tx2="dk2" accent1="accent1" accent2="accent2" accent3="accent3" accent4="accent4" accent5="accent5" accent6="accent6" hlink="hlink" folHlink="folHlink"/>
  <p:sldLayoutIdLst>
    <p:sldLayoutId id="2147484857" r:id="rId1"/>
    <p:sldLayoutId id="2147484858" r:id="rId2"/>
    <p:sldLayoutId id="2147484859" r:id="rId3"/>
    <p:sldLayoutId id="2147484860" r:id="rId4"/>
    <p:sldLayoutId id="2147484861" r:id="rId5"/>
    <p:sldLayoutId id="2147484862" r:id="rId6"/>
    <p:sldLayoutId id="2147484863" r:id="rId7"/>
    <p:sldLayoutId id="2147484864" r:id="rId8"/>
    <p:sldLayoutId id="2147484865" r:id="rId9"/>
    <p:sldLayoutId id="2147484866" r:id="rId10"/>
    <p:sldLayoutId id="2147484867"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70700"/>
            <a:chOff x="0" y="0"/>
            <a:chExt cx="5770" cy="4328"/>
          </a:xfrm>
        </p:grpSpPr>
        <p:sp>
          <p:nvSpPr>
            <p:cNvPr id="1332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1332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957445"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a:solidFill>
                  <a:srgbClr val="2F1311"/>
                </a:solidFill>
              </a:endParaRPr>
            </a:p>
          </p:txBody>
        </p:sp>
        <p:grpSp>
          <p:nvGrpSpPr>
            <p:cNvPr id="13323" name="Group 6"/>
            <p:cNvGrpSpPr>
              <a:grpSpLocks/>
            </p:cNvGrpSpPr>
            <p:nvPr/>
          </p:nvGrpSpPr>
          <p:grpSpPr bwMode="auto">
            <a:xfrm>
              <a:off x="4944" y="1"/>
              <a:ext cx="816" cy="3974"/>
              <a:chOff x="4944" y="1"/>
              <a:chExt cx="816" cy="3974"/>
            </a:xfrm>
          </p:grpSpPr>
          <p:grpSp>
            <p:nvGrpSpPr>
              <p:cNvPr id="13335" name="Group 7"/>
              <p:cNvGrpSpPr>
                <a:grpSpLocks/>
              </p:cNvGrpSpPr>
              <p:nvPr userDrawn="1"/>
            </p:nvGrpSpPr>
            <p:grpSpPr bwMode="auto">
              <a:xfrm>
                <a:off x="5280" y="1"/>
                <a:ext cx="480" cy="1430"/>
                <a:chOff x="5280" y="1"/>
                <a:chExt cx="480" cy="1430"/>
              </a:xfrm>
            </p:grpSpPr>
            <p:grpSp>
              <p:nvGrpSpPr>
                <p:cNvPr id="13356" name="Group 8"/>
                <p:cNvGrpSpPr>
                  <a:grpSpLocks/>
                </p:cNvGrpSpPr>
                <p:nvPr userDrawn="1"/>
              </p:nvGrpSpPr>
              <p:grpSpPr bwMode="auto">
                <a:xfrm rot="-5400000">
                  <a:off x="5484" y="0"/>
                  <a:ext cx="174" cy="176"/>
                  <a:chOff x="1657" y="323"/>
                  <a:chExt cx="1691" cy="2560"/>
                </a:xfrm>
              </p:grpSpPr>
              <p:grpSp>
                <p:nvGrpSpPr>
                  <p:cNvPr id="13365" name="Group 9"/>
                  <p:cNvGrpSpPr>
                    <a:grpSpLocks/>
                  </p:cNvGrpSpPr>
                  <p:nvPr/>
                </p:nvGrpSpPr>
                <p:grpSpPr bwMode="auto">
                  <a:xfrm>
                    <a:off x="1657" y="323"/>
                    <a:ext cx="1691" cy="2560"/>
                    <a:chOff x="1657" y="323"/>
                    <a:chExt cx="1691" cy="2560"/>
                  </a:xfrm>
                </p:grpSpPr>
                <p:sp>
                  <p:nvSpPr>
                    <p:cNvPr id="13372" name="Freeform 10"/>
                    <p:cNvSpPr>
                      <a:spLocks/>
                    </p:cNvSpPr>
                    <p:nvPr/>
                  </p:nvSpPr>
                  <p:spPr bwMode="auto">
                    <a:xfrm>
                      <a:off x="2230"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73" name="Freeform 11"/>
                    <p:cNvSpPr>
                      <a:spLocks/>
                    </p:cNvSpPr>
                    <p:nvPr/>
                  </p:nvSpPr>
                  <p:spPr bwMode="auto">
                    <a:xfrm>
                      <a:off x="1715" y="294"/>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grpSp>
              <p:sp>
                <p:nvSpPr>
                  <p:cNvPr id="13366" name="Oval 12"/>
                  <p:cNvSpPr>
                    <a:spLocks noChangeArrowheads="1"/>
                  </p:cNvSpPr>
                  <p:nvPr/>
                </p:nvSpPr>
                <p:spPr bwMode="auto">
                  <a:xfrm>
                    <a:off x="2396" y="1341"/>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67" name="Freeform 13"/>
                  <p:cNvSpPr>
                    <a:spLocks/>
                  </p:cNvSpPr>
                  <p:nvPr/>
                </p:nvSpPr>
                <p:spPr bwMode="auto">
                  <a:xfrm>
                    <a:off x="2716" y="658"/>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68" name="Freeform 14"/>
                  <p:cNvSpPr>
                    <a:spLocks/>
                  </p:cNvSpPr>
                  <p:nvPr/>
                </p:nvSpPr>
                <p:spPr bwMode="auto">
                  <a:xfrm>
                    <a:off x="2784"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69" name="Freeform 15"/>
                  <p:cNvSpPr>
                    <a:spLocks/>
                  </p:cNvSpPr>
                  <p:nvPr/>
                </p:nvSpPr>
                <p:spPr bwMode="auto">
                  <a:xfrm>
                    <a:off x="2483"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70"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71" name="Freeform 17"/>
                  <p:cNvSpPr>
                    <a:spLocks/>
                  </p:cNvSpPr>
                  <p:nvPr/>
                </p:nvSpPr>
                <p:spPr bwMode="auto">
                  <a:xfrm>
                    <a:off x="2094" y="847"/>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grpSp>
            <p:pic>
              <p:nvPicPr>
                <p:cNvPr id="1335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6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6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6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6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6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3336" name="Group 26"/>
              <p:cNvGrpSpPr>
                <a:grpSpLocks/>
              </p:cNvGrpSpPr>
              <p:nvPr userDrawn="1"/>
            </p:nvGrpSpPr>
            <p:grpSpPr bwMode="auto">
              <a:xfrm>
                <a:off x="4944" y="1008"/>
                <a:ext cx="522" cy="2967"/>
                <a:chOff x="4944" y="1008"/>
                <a:chExt cx="522" cy="2967"/>
              </a:xfrm>
            </p:grpSpPr>
            <p:pic>
              <p:nvPicPr>
                <p:cNvPr id="1333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3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3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4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5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332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957487"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957488"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a:solidFill>
                  <a:srgbClr val="2F1311"/>
                </a:solidFill>
              </a:endParaRPr>
            </a:p>
          </p:txBody>
        </p:sp>
        <p:sp>
          <p:nvSpPr>
            <p:cNvPr id="1332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2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2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333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957493"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333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957495"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a:solidFill>
                  <a:srgbClr val="2F1311"/>
                </a:solidFill>
              </a:endParaRPr>
            </a:p>
          </p:txBody>
        </p:sp>
        <p:sp>
          <p:nvSpPr>
            <p:cNvPr id="13334" name="AutoShape 56"/>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wrap="none" anchor="ctr"/>
            <a:lstStyle/>
            <a:p>
              <a:endParaRPr lang="en-US">
                <a:solidFill>
                  <a:srgbClr val="2F1311"/>
                </a:solidFill>
              </a:endParaRPr>
            </a:p>
          </p:txBody>
        </p:sp>
      </p:grpSp>
      <p:sp>
        <p:nvSpPr>
          <p:cNvPr id="1331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99" name="Rectangle 59"/>
          <p:cNvSpPr>
            <a:spLocks noGrp="1" noChangeArrowheads="1"/>
          </p:cNvSpPr>
          <p:nvPr>
            <p:ph type="dt" sz="half" idx="2"/>
          </p:nvPr>
        </p:nvSpPr>
        <p:spPr bwMode="auto">
          <a:xfrm>
            <a:off x="301625" y="6242050"/>
            <a:ext cx="1782763"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ea typeface="ＭＳ Ｐゴシック" charset="0"/>
                <a:cs typeface="ＭＳ Ｐゴシック" charset="0"/>
              </a:defRPr>
            </a:lvl1pPr>
          </a:lstStyle>
          <a:p>
            <a:pPr>
              <a:defRPr/>
            </a:pPr>
            <a:endParaRPr lang="en-US">
              <a:solidFill>
                <a:srgbClr val="2F1311"/>
              </a:solidFill>
            </a:endParaRPr>
          </a:p>
        </p:txBody>
      </p:sp>
      <p:sp>
        <p:nvSpPr>
          <p:cNvPr id="957500" name="Rectangle 60"/>
          <p:cNvSpPr>
            <a:spLocks noGrp="1" noChangeArrowheads="1"/>
          </p:cNvSpPr>
          <p:nvPr>
            <p:ph type="ftr" sz="quarter" idx="3"/>
          </p:nvPr>
        </p:nvSpPr>
        <p:spPr bwMode="auto">
          <a:xfrm>
            <a:off x="2257425" y="6248400"/>
            <a:ext cx="3455988"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ea typeface="ＭＳ Ｐゴシック" charset="0"/>
                <a:cs typeface="ＭＳ Ｐゴシック" charset="0"/>
              </a:defRPr>
            </a:lvl1pPr>
          </a:lstStyle>
          <a:p>
            <a:pPr>
              <a:defRPr/>
            </a:pPr>
            <a:endParaRPr lang="en-US">
              <a:solidFill>
                <a:srgbClr val="2F1311"/>
              </a:solidFill>
            </a:endParaRPr>
          </a:p>
        </p:txBody>
      </p:sp>
      <p:sp>
        <p:nvSpPr>
          <p:cNvPr id="957501" name="Rectangle 61"/>
          <p:cNvSpPr>
            <a:spLocks noGrp="1" noChangeArrowheads="1"/>
          </p:cNvSpPr>
          <p:nvPr>
            <p:ph type="sldNum" sz="quarter" idx="4"/>
          </p:nvPr>
        </p:nvSpPr>
        <p:spPr bwMode="auto">
          <a:xfrm>
            <a:off x="5867400" y="6248400"/>
            <a:ext cx="1755775"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2CB50CD3-80AB-F948-B42F-CF22B8E6A6B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676585529"/>
      </p:ext>
    </p:extLst>
  </p:cSld>
  <p:clrMap bg1="lt1" tx1="dk1" bg2="lt2" tx2="dk2" accent1="accent1" accent2="accent2" accent3="accent3" accent4="accent4" accent5="accent5" accent6="accent6" hlink="hlink" folHlink="folHlink"/>
  <p:sldLayoutIdLst>
    <p:sldLayoutId id="2147484869" r:id="rId1"/>
    <p:sldLayoutId id="2147484870" r:id="rId2"/>
    <p:sldLayoutId id="2147484871" r:id="rId3"/>
    <p:sldLayoutId id="2147484872" r:id="rId4"/>
    <p:sldLayoutId id="2147484873" r:id="rId5"/>
    <p:sldLayoutId id="2147484874" r:id="rId6"/>
    <p:sldLayoutId id="2147484875" r:id="rId7"/>
    <p:sldLayoutId id="2147484876" r:id="rId8"/>
    <p:sldLayoutId id="2147484877" r:id="rId9"/>
    <p:sldLayoutId id="2147484878" r:id="rId10"/>
    <p:sldLayoutId id="2147484879"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607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0"/>
                <a:cs typeface="Arial"/>
              </a:defRPr>
            </a:lvl1pPr>
          </a:lstStyle>
          <a:p>
            <a:pPr>
              <a:defRPr/>
            </a:pPr>
            <a:endParaRPr lang="en-GB"/>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0"/>
                <a:cs typeface="Arial"/>
              </a:defRPr>
            </a:lvl1pPr>
          </a:lstStyle>
          <a:p>
            <a:pPr>
              <a:defRPr/>
            </a:pPr>
            <a:endParaRPr lang="en-GB"/>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cs typeface="Arial" charset="0"/>
              </a:defRPr>
            </a:lvl1pPr>
          </a:lstStyle>
          <a:p>
            <a:pPr>
              <a:defRPr/>
            </a:pPr>
            <a:fld id="{3ED63A7D-2707-1545-9D2C-7F5BF241585E}" type="slidenum">
              <a:rPr lang="en-GB"/>
              <a:pPr>
                <a:defRPr/>
              </a:pPr>
              <a:t>‹#›</a:t>
            </a:fld>
            <a:endParaRPr lang="en-GB"/>
          </a:p>
        </p:txBody>
      </p:sp>
    </p:spTree>
    <p:extLst>
      <p:ext uri="{BB962C8B-B14F-4D97-AF65-F5344CB8AC3E}">
        <p14:creationId xmlns:p14="http://schemas.microsoft.com/office/powerpoint/2010/main" val="107988777"/>
      </p:ext>
    </p:extLst>
  </p:cSld>
  <p:clrMap bg1="lt1" tx1="dk1" bg2="lt2" tx2="dk2" accent1="accent1" accent2="accent2" accent3="accent3" accent4="accent4" accent5="accent5" accent6="accent6" hlink="hlink" folHlink="folHlink"/>
  <p:sldLayoutIdLst>
    <p:sldLayoutId id="2147484881" r:id="rId1"/>
    <p:sldLayoutId id="2147484882" r:id="rId2"/>
    <p:sldLayoutId id="2147484883" r:id="rId3"/>
    <p:sldLayoutId id="2147484884" r:id="rId4"/>
    <p:sldLayoutId id="2147484885" r:id="rId5"/>
    <p:sldLayoutId id="2147484886" r:id="rId6"/>
    <p:sldLayoutId id="2147484887" r:id="rId7"/>
    <p:sldLayoutId id="2147484888" r:id="rId8"/>
    <p:sldLayoutId id="2147484889" r:id="rId9"/>
    <p:sldLayoutId id="2147484890" r:id="rId10"/>
    <p:sldLayoutId id="2147484891"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defRPr sz="1400">
                <a:ea typeface="ＭＳ Ｐゴシック" charset="0"/>
                <a:cs typeface="ＭＳ Ｐゴシック" charset="0"/>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a:defRPr sz="1400">
                <a:ea typeface="ＭＳ Ｐゴシック" charset="0"/>
                <a:cs typeface="ＭＳ Ｐゴシック"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a:defRPr/>
            </a:pPr>
            <a:fld id="{BB1DC24E-7023-374E-AE9D-B527645705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892090"/>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Lst>
  <p:transition>
    <p:random/>
  </p:transition>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latin typeface="Helvetica" charset="0"/>
              </a:defRPr>
            </a:lvl1pPr>
          </a:lstStyle>
          <a:p>
            <a:pPr>
              <a:defRPr/>
            </a:pPr>
            <a:fld id="{C6CCFC55-0933-8A4D-9AB6-9B3A5DB6491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993828069"/>
      </p:ext>
    </p:extLst>
  </p:cSld>
  <p:clrMap bg1="dk2" tx1="lt1" bg2="dk1" tx2="lt2" accent1="accent1" accent2="accent2" accent3="accent3" accent4="accent4" accent5="accent5" accent6="accent6" hlink="hlink" folHlink="folHlink"/>
  <p:sldLayoutIdLst>
    <p:sldLayoutId id="2147484905" r:id="rId1"/>
    <p:sldLayoutId id="2147484906" r:id="rId2"/>
    <p:sldLayoutId id="2147484907" r:id="rId3"/>
    <p:sldLayoutId id="2147484908" r:id="rId4"/>
    <p:sldLayoutId id="2147484909" r:id="rId5"/>
    <p:sldLayoutId id="2147484910" r:id="rId6"/>
    <p:sldLayoutId id="2147484911" r:id="rId7"/>
    <p:sldLayoutId id="2147484912" r:id="rId8"/>
    <p:sldLayoutId id="2147484913" r:id="rId9"/>
    <p:sldLayoutId id="2147484914" r:id="rId10"/>
    <p:sldLayoutId id="2147484915" r:id="rId1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254000" y="-50800"/>
            <a:ext cx="9518650" cy="7229475"/>
            <a:chOff x="-160" y="-32"/>
            <a:chExt cx="5996" cy="4554"/>
          </a:xfrm>
        </p:grpSpPr>
        <p:grpSp>
          <p:nvGrpSpPr>
            <p:cNvPr id="37896" name="Group 3"/>
            <p:cNvGrpSpPr>
              <a:grpSpLocks/>
            </p:cNvGrpSpPr>
            <p:nvPr userDrawn="1"/>
          </p:nvGrpSpPr>
          <p:grpSpPr bwMode="auto">
            <a:xfrm>
              <a:off x="-160" y="-32"/>
              <a:ext cx="5996" cy="4554"/>
              <a:chOff x="-160" y="-32"/>
              <a:chExt cx="5996" cy="4554"/>
            </a:xfrm>
          </p:grpSpPr>
          <p:sp>
            <p:nvSpPr>
              <p:cNvPr id="37910" name="Freeform 4"/>
              <p:cNvSpPr>
                <a:spLocks/>
              </p:cNvSpPr>
              <p:nvPr userDrawn="1"/>
            </p:nvSpPr>
            <p:spPr bwMode="hidden">
              <a:xfrm>
                <a:off x="3316" y="297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1" name="Freeform 5"/>
              <p:cNvSpPr>
                <a:spLocks/>
              </p:cNvSpPr>
              <p:nvPr userDrawn="1"/>
            </p:nvSpPr>
            <p:spPr bwMode="hidden">
              <a:xfrm>
                <a:off x="2202" y="256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2" name="Freeform 6"/>
              <p:cNvSpPr>
                <a:spLocks/>
              </p:cNvSpPr>
              <p:nvPr userDrawn="1"/>
            </p:nvSpPr>
            <p:spPr bwMode="hidden">
              <a:xfrm>
                <a:off x="2290" y="3030"/>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3" name="Freeform 7"/>
              <p:cNvSpPr>
                <a:spLocks/>
              </p:cNvSpPr>
              <p:nvPr userDrawn="1"/>
            </p:nvSpPr>
            <p:spPr bwMode="hidden">
              <a:xfrm>
                <a:off x="2611" y="354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4" name="Freeform 8"/>
              <p:cNvSpPr>
                <a:spLocks/>
              </p:cNvSpPr>
              <p:nvPr userDrawn="1"/>
            </p:nvSpPr>
            <p:spPr bwMode="hidden">
              <a:xfrm>
                <a:off x="3982" y="1813"/>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5" name="Freeform 9"/>
              <p:cNvSpPr>
                <a:spLocks/>
              </p:cNvSpPr>
              <p:nvPr userDrawn="1"/>
            </p:nvSpPr>
            <p:spPr bwMode="hidden">
              <a:xfrm>
                <a:off x="3091" y="2046"/>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6" name="Freeform 10"/>
              <p:cNvSpPr>
                <a:spLocks/>
              </p:cNvSpPr>
              <p:nvPr userDrawn="1"/>
            </p:nvSpPr>
            <p:spPr bwMode="hidden">
              <a:xfrm rot="3318475">
                <a:off x="2256" y="187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7" name="Freeform 11"/>
              <p:cNvSpPr>
                <a:spLocks/>
              </p:cNvSpPr>
              <p:nvPr userDrawn="1"/>
            </p:nvSpPr>
            <p:spPr bwMode="hidden">
              <a:xfrm rot="20976686" flipH="1">
                <a:off x="2958" y="336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8" name="Freeform 12"/>
              <p:cNvSpPr>
                <a:spLocks/>
              </p:cNvSpPr>
              <p:nvPr userDrawn="1"/>
            </p:nvSpPr>
            <p:spPr bwMode="hidden">
              <a:xfrm>
                <a:off x="1823" y="2983"/>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19" name="Freeform 13"/>
              <p:cNvSpPr>
                <a:spLocks/>
              </p:cNvSpPr>
              <p:nvPr userDrawn="1"/>
            </p:nvSpPr>
            <p:spPr bwMode="hidden">
              <a:xfrm rot="16244410" flipH="1">
                <a:off x="3617" y="373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0" name="Freeform 14"/>
              <p:cNvSpPr>
                <a:spLocks/>
              </p:cNvSpPr>
              <p:nvPr userDrawn="1"/>
            </p:nvSpPr>
            <p:spPr bwMode="hidden">
              <a:xfrm rot="6018034">
                <a:off x="1968" y="3558"/>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1" name="Freeform 15"/>
              <p:cNvSpPr>
                <a:spLocks/>
              </p:cNvSpPr>
              <p:nvPr userDrawn="1"/>
            </p:nvSpPr>
            <p:spPr bwMode="hidden">
              <a:xfrm rot="6284068">
                <a:off x="3402" y="304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2" name="Freeform 16"/>
              <p:cNvSpPr>
                <a:spLocks/>
              </p:cNvSpPr>
              <p:nvPr userDrawn="1"/>
            </p:nvSpPr>
            <p:spPr bwMode="hidden">
              <a:xfrm rot="19272242" flipV="1">
                <a:off x="3190" y="224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3" name="Freeform 17"/>
              <p:cNvSpPr>
                <a:spLocks/>
              </p:cNvSpPr>
              <p:nvPr userDrawn="1"/>
            </p:nvSpPr>
            <p:spPr bwMode="hidden">
              <a:xfrm rot="563450" flipH="1">
                <a:off x="1798" y="234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4" name="Freeform 18"/>
              <p:cNvSpPr>
                <a:spLocks/>
              </p:cNvSpPr>
              <p:nvPr userDrawn="1"/>
            </p:nvSpPr>
            <p:spPr bwMode="hidden">
              <a:xfrm>
                <a:off x="1229" y="271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5" name="Freeform 19"/>
              <p:cNvSpPr>
                <a:spLocks/>
              </p:cNvSpPr>
              <p:nvPr userDrawn="1"/>
            </p:nvSpPr>
            <p:spPr bwMode="hidden">
              <a:xfrm>
                <a:off x="115" y="2561"/>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6" name="Freeform 20"/>
              <p:cNvSpPr>
                <a:spLocks/>
              </p:cNvSpPr>
              <p:nvPr userDrawn="1"/>
            </p:nvSpPr>
            <p:spPr bwMode="hidden">
              <a:xfrm>
                <a:off x="155" y="2986"/>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7" name="Freeform 21"/>
              <p:cNvSpPr>
                <a:spLocks/>
              </p:cNvSpPr>
              <p:nvPr userDrawn="1"/>
            </p:nvSpPr>
            <p:spPr bwMode="hidden">
              <a:xfrm rot="-2130091">
                <a:off x="740" y="372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8" name="Freeform 22"/>
              <p:cNvSpPr>
                <a:spLocks/>
              </p:cNvSpPr>
              <p:nvPr userDrawn="1"/>
            </p:nvSpPr>
            <p:spPr bwMode="hidden">
              <a:xfrm>
                <a:off x="1823" y="193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29" name="Freeform 23"/>
              <p:cNvSpPr>
                <a:spLocks/>
              </p:cNvSpPr>
              <p:nvPr userDrawn="1"/>
            </p:nvSpPr>
            <p:spPr bwMode="hidden">
              <a:xfrm>
                <a:off x="1004" y="20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0" name="Freeform 24"/>
              <p:cNvSpPr>
                <a:spLocks/>
              </p:cNvSpPr>
              <p:nvPr userDrawn="1"/>
            </p:nvSpPr>
            <p:spPr bwMode="hidden">
              <a:xfrm rot="3318475">
                <a:off x="-71" y="198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1" name="Freeform 25"/>
              <p:cNvSpPr>
                <a:spLocks/>
              </p:cNvSpPr>
              <p:nvPr userDrawn="1"/>
            </p:nvSpPr>
            <p:spPr bwMode="hidden">
              <a:xfrm rot="20976686" flipH="1">
                <a:off x="871" y="335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2" name="Freeform 26"/>
              <p:cNvSpPr>
                <a:spLocks/>
              </p:cNvSpPr>
              <p:nvPr userDrawn="1"/>
            </p:nvSpPr>
            <p:spPr bwMode="hidden">
              <a:xfrm>
                <a:off x="-12" y="2939"/>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3" name="Freeform 27"/>
              <p:cNvSpPr>
                <a:spLocks/>
              </p:cNvSpPr>
              <p:nvPr userDrawn="1"/>
            </p:nvSpPr>
            <p:spPr bwMode="hidden">
              <a:xfrm rot="16244410" flipH="1">
                <a:off x="1518" y="3710"/>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4" name="Freeform 28"/>
              <p:cNvSpPr>
                <a:spLocks/>
              </p:cNvSpPr>
              <p:nvPr userDrawn="1"/>
            </p:nvSpPr>
            <p:spPr bwMode="hidden">
              <a:xfrm rot="5508134">
                <a:off x="-23" y="3503"/>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5" name="Freeform 29"/>
              <p:cNvSpPr>
                <a:spLocks/>
              </p:cNvSpPr>
              <p:nvPr userDrawn="1"/>
            </p:nvSpPr>
            <p:spPr bwMode="hidden">
              <a:xfrm rot="6284068">
                <a:off x="1171" y="288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6" name="Freeform 30"/>
              <p:cNvSpPr>
                <a:spLocks/>
              </p:cNvSpPr>
              <p:nvPr userDrawn="1"/>
            </p:nvSpPr>
            <p:spPr bwMode="hidden">
              <a:xfrm rot="19272242" flipV="1">
                <a:off x="947" y="202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7" name="Freeform 31"/>
              <p:cNvSpPr>
                <a:spLocks/>
              </p:cNvSpPr>
              <p:nvPr userDrawn="1"/>
            </p:nvSpPr>
            <p:spPr bwMode="hidden">
              <a:xfrm rot="563450" flipH="1">
                <a:off x="503" y="220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8" name="Freeform 32"/>
              <p:cNvSpPr>
                <a:spLocks/>
              </p:cNvSpPr>
              <p:nvPr userDrawn="1"/>
            </p:nvSpPr>
            <p:spPr bwMode="hidden">
              <a:xfrm>
                <a:off x="1212"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39" name="Freeform 33"/>
              <p:cNvSpPr>
                <a:spLocks/>
              </p:cNvSpPr>
              <p:nvPr userDrawn="1"/>
            </p:nvSpPr>
            <p:spPr bwMode="hidden">
              <a:xfrm>
                <a:off x="98"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0" name="Freeform 34"/>
              <p:cNvSpPr>
                <a:spLocks/>
              </p:cNvSpPr>
              <p:nvPr userDrawn="1"/>
            </p:nvSpPr>
            <p:spPr bwMode="hidden">
              <a:xfrm>
                <a:off x="-18"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1" name="Freeform 35"/>
              <p:cNvSpPr>
                <a:spLocks/>
              </p:cNvSpPr>
              <p:nvPr userDrawn="1"/>
            </p:nvSpPr>
            <p:spPr bwMode="hidden">
              <a:xfrm>
                <a:off x="723"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2" name="Freeform 36"/>
              <p:cNvSpPr>
                <a:spLocks/>
              </p:cNvSpPr>
              <p:nvPr userDrawn="1"/>
            </p:nvSpPr>
            <p:spPr bwMode="hidden">
              <a:xfrm>
                <a:off x="1806"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3" name="Freeform 37"/>
              <p:cNvSpPr>
                <a:spLocks/>
              </p:cNvSpPr>
              <p:nvPr userDrawn="1"/>
            </p:nvSpPr>
            <p:spPr bwMode="hidden">
              <a:xfrm>
                <a:off x="987"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4" name="Freeform 38"/>
              <p:cNvSpPr>
                <a:spLocks/>
              </p:cNvSpPr>
              <p:nvPr userDrawn="1"/>
            </p:nvSpPr>
            <p:spPr bwMode="hidden">
              <a:xfrm rot="3318475">
                <a:off x="188" y="-111"/>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5" name="Freeform 39"/>
              <p:cNvSpPr>
                <a:spLocks/>
              </p:cNvSpPr>
              <p:nvPr userDrawn="1"/>
            </p:nvSpPr>
            <p:spPr bwMode="hidden">
              <a:xfrm rot="20976686" flipH="1">
                <a:off x="854"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6" name="Freeform 40"/>
              <p:cNvSpPr>
                <a:spLocks/>
              </p:cNvSpPr>
              <p:nvPr userDrawn="1"/>
            </p:nvSpPr>
            <p:spPr bwMode="hidden">
              <a:xfrm>
                <a:off x="187" y="93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7" name="Freeform 41"/>
              <p:cNvSpPr>
                <a:spLocks/>
              </p:cNvSpPr>
              <p:nvPr userDrawn="1"/>
            </p:nvSpPr>
            <p:spPr bwMode="hidden">
              <a:xfrm rot="16244410" flipH="1">
                <a:off x="1489"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8" name="Freeform 42"/>
              <p:cNvSpPr>
                <a:spLocks/>
              </p:cNvSpPr>
              <p:nvPr userDrawn="1"/>
            </p:nvSpPr>
            <p:spPr bwMode="hidden">
              <a:xfrm rot="2428453">
                <a:off x="-160" y="1667"/>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49" name="Freeform 43"/>
              <p:cNvSpPr>
                <a:spLocks/>
              </p:cNvSpPr>
              <p:nvPr userDrawn="1"/>
            </p:nvSpPr>
            <p:spPr bwMode="hidden">
              <a:xfrm rot="6284068">
                <a:off x="1298"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0" name="Freeform 44"/>
              <p:cNvSpPr>
                <a:spLocks/>
              </p:cNvSpPr>
              <p:nvPr userDrawn="1"/>
            </p:nvSpPr>
            <p:spPr bwMode="hidden">
              <a:xfrm rot="19272242" flipV="1">
                <a:off x="930"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1" name="Freeform 45"/>
              <p:cNvSpPr>
                <a:spLocks/>
              </p:cNvSpPr>
              <p:nvPr userDrawn="1"/>
            </p:nvSpPr>
            <p:spPr bwMode="hidden">
              <a:xfrm rot="563450" flipH="1">
                <a:off x="-18"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2" name="Freeform 46"/>
              <p:cNvSpPr>
                <a:spLocks/>
              </p:cNvSpPr>
              <p:nvPr userDrawn="1"/>
            </p:nvSpPr>
            <p:spPr bwMode="hidden">
              <a:xfrm>
                <a:off x="3307" y="85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3" name="Freeform 47"/>
              <p:cNvSpPr>
                <a:spLocks/>
              </p:cNvSpPr>
              <p:nvPr userDrawn="1"/>
            </p:nvSpPr>
            <p:spPr bwMode="hidden">
              <a:xfrm>
                <a:off x="2193" y="449"/>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4" name="Freeform 48"/>
              <p:cNvSpPr>
                <a:spLocks/>
              </p:cNvSpPr>
              <p:nvPr userDrawn="1"/>
            </p:nvSpPr>
            <p:spPr bwMode="hidden">
              <a:xfrm>
                <a:off x="2077" y="1102"/>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5" name="Freeform 49"/>
              <p:cNvSpPr>
                <a:spLocks/>
              </p:cNvSpPr>
              <p:nvPr userDrawn="1"/>
            </p:nvSpPr>
            <p:spPr bwMode="hidden">
              <a:xfrm>
                <a:off x="2818" y="161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6" name="Freeform 50"/>
              <p:cNvSpPr>
                <a:spLocks/>
              </p:cNvSpPr>
              <p:nvPr userDrawn="1"/>
            </p:nvSpPr>
            <p:spPr bwMode="hidden">
              <a:xfrm>
                <a:off x="3901" y="-19"/>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7" name="Freeform 51"/>
              <p:cNvSpPr>
                <a:spLocks/>
              </p:cNvSpPr>
              <p:nvPr userDrawn="1"/>
            </p:nvSpPr>
            <p:spPr bwMode="hidden">
              <a:xfrm>
                <a:off x="3082" y="82"/>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8" name="Freeform 52"/>
              <p:cNvSpPr>
                <a:spLocks/>
              </p:cNvSpPr>
              <p:nvPr userDrawn="1"/>
            </p:nvSpPr>
            <p:spPr bwMode="hidden">
              <a:xfrm rot="3318475">
                <a:off x="2007" y="3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59" name="Freeform 53"/>
              <p:cNvSpPr>
                <a:spLocks/>
              </p:cNvSpPr>
              <p:nvPr userDrawn="1"/>
            </p:nvSpPr>
            <p:spPr bwMode="hidden">
              <a:xfrm rot="20976686" flipH="1">
                <a:off x="2949" y="124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0" name="Freeform 54"/>
              <p:cNvSpPr>
                <a:spLocks/>
              </p:cNvSpPr>
              <p:nvPr userDrawn="1"/>
            </p:nvSpPr>
            <p:spPr bwMode="hidden">
              <a:xfrm>
                <a:off x="1910" y="1055"/>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1" name="Freeform 55"/>
              <p:cNvSpPr>
                <a:spLocks/>
              </p:cNvSpPr>
              <p:nvPr userDrawn="1"/>
            </p:nvSpPr>
            <p:spPr bwMode="hidden">
              <a:xfrm rot="16244410" flipH="1">
                <a:off x="3584" y="1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2" name="Freeform 56"/>
              <p:cNvSpPr>
                <a:spLocks/>
              </p:cNvSpPr>
              <p:nvPr userDrawn="1"/>
            </p:nvSpPr>
            <p:spPr bwMode="hidden">
              <a:xfrm rot="2428453">
                <a:off x="1935" y="1667"/>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3" name="Freeform 57"/>
              <p:cNvSpPr>
                <a:spLocks/>
              </p:cNvSpPr>
              <p:nvPr userDrawn="1"/>
            </p:nvSpPr>
            <p:spPr bwMode="hidden">
              <a:xfrm rot="6284068">
                <a:off x="3393" y="92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4" name="Freeform 58"/>
              <p:cNvSpPr>
                <a:spLocks/>
              </p:cNvSpPr>
              <p:nvPr userDrawn="1"/>
            </p:nvSpPr>
            <p:spPr bwMode="hidden">
              <a:xfrm rot="19272242" flipV="1">
                <a:off x="3025" y="67"/>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5" name="Freeform 59"/>
              <p:cNvSpPr>
                <a:spLocks/>
              </p:cNvSpPr>
              <p:nvPr userDrawn="1"/>
            </p:nvSpPr>
            <p:spPr bwMode="hidden">
              <a:xfrm rot="563450" flipH="1">
                <a:off x="1849" y="221"/>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6" name="Freeform 60"/>
              <p:cNvSpPr>
                <a:spLocks/>
              </p:cNvSpPr>
              <p:nvPr userDrawn="1"/>
            </p:nvSpPr>
            <p:spPr bwMode="hidden">
              <a:xfrm flipH="1">
                <a:off x="5077" y="850"/>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7" name="Freeform 61"/>
              <p:cNvSpPr>
                <a:spLocks/>
              </p:cNvSpPr>
              <p:nvPr userDrawn="1"/>
            </p:nvSpPr>
            <p:spPr bwMode="hidden">
              <a:xfrm>
                <a:off x="4289" y="458"/>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8" name="Freeform 62"/>
              <p:cNvSpPr>
                <a:spLocks/>
              </p:cNvSpPr>
              <p:nvPr userDrawn="1"/>
            </p:nvSpPr>
            <p:spPr bwMode="hidden">
              <a:xfrm>
                <a:off x="4173" y="1111"/>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69" name="Freeform 63"/>
              <p:cNvSpPr>
                <a:spLocks/>
              </p:cNvSpPr>
              <p:nvPr userDrawn="1"/>
            </p:nvSpPr>
            <p:spPr bwMode="hidden">
              <a:xfrm>
                <a:off x="5094" y="1562"/>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0" name="Freeform 64"/>
              <p:cNvSpPr>
                <a:spLocks/>
              </p:cNvSpPr>
              <p:nvPr userDrawn="1"/>
            </p:nvSpPr>
            <p:spPr bwMode="hidden">
              <a:xfrm>
                <a:off x="4830" y="7"/>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1" name="Freeform 65"/>
              <p:cNvSpPr>
                <a:spLocks/>
              </p:cNvSpPr>
              <p:nvPr userDrawn="1"/>
            </p:nvSpPr>
            <p:spPr bwMode="hidden">
              <a:xfrm rot="3318475">
                <a:off x="4139" y="-65"/>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2" name="Freeform 66"/>
              <p:cNvSpPr>
                <a:spLocks/>
              </p:cNvSpPr>
              <p:nvPr userDrawn="1"/>
            </p:nvSpPr>
            <p:spPr bwMode="hidden">
              <a:xfrm rot="20976686" flipH="1">
                <a:off x="5045" y="1254"/>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3" name="Freeform 67"/>
              <p:cNvSpPr>
                <a:spLocks/>
              </p:cNvSpPr>
              <p:nvPr userDrawn="1"/>
            </p:nvSpPr>
            <p:spPr bwMode="hidden">
              <a:xfrm>
                <a:off x="4330" y="932"/>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4" name="Freeform 68"/>
              <p:cNvSpPr>
                <a:spLocks/>
              </p:cNvSpPr>
              <p:nvPr userDrawn="1"/>
            </p:nvSpPr>
            <p:spPr bwMode="hidden">
              <a:xfrm rot="16244410" flipH="1">
                <a:off x="5174" y="3195"/>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5" name="Freeform 69"/>
              <p:cNvSpPr>
                <a:spLocks/>
              </p:cNvSpPr>
              <p:nvPr userDrawn="1"/>
            </p:nvSpPr>
            <p:spPr bwMode="hidden">
              <a:xfrm rot="2428453">
                <a:off x="4163" y="1592"/>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6" name="Freeform 70"/>
              <p:cNvSpPr>
                <a:spLocks/>
              </p:cNvSpPr>
              <p:nvPr userDrawn="1"/>
            </p:nvSpPr>
            <p:spPr bwMode="hidden">
              <a:xfrm rot="6284068">
                <a:off x="4901" y="7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7" name="Freeform 71"/>
              <p:cNvSpPr>
                <a:spLocks/>
              </p:cNvSpPr>
              <p:nvPr userDrawn="1"/>
            </p:nvSpPr>
            <p:spPr bwMode="hidden">
              <a:xfrm rot="21011466" flipV="1">
                <a:off x="5124" y="-8"/>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8" name="Freeform 72"/>
              <p:cNvSpPr>
                <a:spLocks/>
              </p:cNvSpPr>
              <p:nvPr userDrawn="1"/>
            </p:nvSpPr>
            <p:spPr bwMode="hidden">
              <a:xfrm rot="563450" flipH="1">
                <a:off x="3825" y="446"/>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79" name="Freeform 73"/>
              <p:cNvSpPr>
                <a:spLocks/>
              </p:cNvSpPr>
              <p:nvPr userDrawn="1"/>
            </p:nvSpPr>
            <p:spPr bwMode="hidden">
              <a:xfrm rot="6521641">
                <a:off x="5099" y="2938"/>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0" name="Freeform 74"/>
              <p:cNvSpPr>
                <a:spLocks/>
              </p:cNvSpPr>
              <p:nvPr userDrawn="1"/>
            </p:nvSpPr>
            <p:spPr bwMode="hidden">
              <a:xfrm>
                <a:off x="4289" y="2570"/>
                <a:ext cx="987" cy="743"/>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1" name="Freeform 75"/>
              <p:cNvSpPr>
                <a:spLocks/>
              </p:cNvSpPr>
              <p:nvPr userDrawn="1"/>
            </p:nvSpPr>
            <p:spPr bwMode="hidden">
              <a:xfrm>
                <a:off x="4173" y="3223"/>
                <a:ext cx="650" cy="648"/>
              </a:xfrm>
              <a:custGeom>
                <a:avLst/>
                <a:gdLst>
                  <a:gd name="T0" fmla="*/ 468 w 650"/>
                  <a:gd name="T1" fmla="*/ 114 h 648"/>
                  <a:gd name="T2" fmla="*/ 621 w 650"/>
                  <a:gd name="T3" fmla="*/ 453 h 648"/>
                  <a:gd name="T4" fmla="*/ 522 w 650"/>
                  <a:gd name="T5" fmla="*/ 495 h 648"/>
                  <a:gd name="T6" fmla="*/ 105 w 650"/>
                  <a:gd name="T7" fmla="*/ 519 h 648"/>
                  <a:gd name="T8" fmla="*/ 30 w 650"/>
                  <a:gd name="T9" fmla="*/ 450 h 648"/>
                  <a:gd name="T10" fmla="*/ 231 w 650"/>
                  <a:gd name="T11" fmla="*/ 84 h 648"/>
                  <a:gd name="T12" fmla="*/ 468 w 650"/>
                  <a:gd name="T13" fmla="*/ 114 h 6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0" h="648">
                    <a:moveTo>
                      <a:pt x="468" y="114"/>
                    </a:moveTo>
                    <a:cubicBezTo>
                      <a:pt x="579" y="274"/>
                      <a:pt x="604" y="372"/>
                      <a:pt x="621" y="453"/>
                    </a:cubicBezTo>
                    <a:cubicBezTo>
                      <a:pt x="650" y="573"/>
                      <a:pt x="587" y="600"/>
                      <a:pt x="522" y="495"/>
                    </a:cubicBezTo>
                    <a:cubicBezTo>
                      <a:pt x="330" y="99"/>
                      <a:pt x="171" y="417"/>
                      <a:pt x="105" y="519"/>
                    </a:cubicBezTo>
                    <a:cubicBezTo>
                      <a:pt x="51" y="648"/>
                      <a:pt x="0" y="525"/>
                      <a:pt x="30" y="450"/>
                    </a:cubicBezTo>
                    <a:cubicBezTo>
                      <a:pt x="39" y="381"/>
                      <a:pt x="132" y="180"/>
                      <a:pt x="231" y="84"/>
                    </a:cubicBezTo>
                    <a:cubicBezTo>
                      <a:pt x="321" y="0"/>
                      <a:pt x="406" y="4"/>
                      <a:pt x="468" y="114"/>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2" name="Freeform 76"/>
              <p:cNvSpPr>
                <a:spLocks/>
              </p:cNvSpPr>
              <p:nvPr userDrawn="1"/>
            </p:nvSpPr>
            <p:spPr bwMode="hidden">
              <a:xfrm rot="5844778">
                <a:off x="5046" y="35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3" name="Freeform 77"/>
              <p:cNvSpPr>
                <a:spLocks/>
              </p:cNvSpPr>
              <p:nvPr userDrawn="1"/>
            </p:nvSpPr>
            <p:spPr bwMode="hidden">
              <a:xfrm>
                <a:off x="4854" y="2023"/>
                <a:ext cx="687" cy="609"/>
              </a:xfrm>
              <a:custGeom>
                <a:avLst/>
                <a:gdLst>
                  <a:gd name="T0" fmla="*/ 144 w 687"/>
                  <a:gd name="T1" fmla="*/ 45 h 609"/>
                  <a:gd name="T2" fmla="*/ 546 w 687"/>
                  <a:gd name="T3" fmla="*/ 9 h 609"/>
                  <a:gd name="T4" fmla="*/ 582 w 687"/>
                  <a:gd name="T5" fmla="*/ 99 h 609"/>
                  <a:gd name="T6" fmla="*/ 123 w 687"/>
                  <a:gd name="T7" fmla="*/ 462 h 609"/>
                  <a:gd name="T8" fmla="*/ 27 w 687"/>
                  <a:gd name="T9" fmla="*/ 438 h 609"/>
                  <a:gd name="T10" fmla="*/ 12 w 687"/>
                  <a:gd name="T11" fmla="*/ 210 h 609"/>
                  <a:gd name="T12" fmla="*/ 144 w 687"/>
                  <a:gd name="T13" fmla="*/ 45 h 60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609">
                    <a:moveTo>
                      <a:pt x="144" y="45"/>
                    </a:moveTo>
                    <a:cubicBezTo>
                      <a:pt x="306" y="0"/>
                      <a:pt x="472" y="5"/>
                      <a:pt x="546" y="9"/>
                    </a:cubicBezTo>
                    <a:cubicBezTo>
                      <a:pt x="654" y="12"/>
                      <a:pt x="687" y="75"/>
                      <a:pt x="582" y="99"/>
                    </a:cubicBezTo>
                    <a:cubicBezTo>
                      <a:pt x="81" y="144"/>
                      <a:pt x="162" y="423"/>
                      <a:pt x="123" y="462"/>
                    </a:cubicBezTo>
                    <a:cubicBezTo>
                      <a:pt x="123" y="609"/>
                      <a:pt x="39" y="495"/>
                      <a:pt x="27" y="438"/>
                    </a:cubicBezTo>
                    <a:cubicBezTo>
                      <a:pt x="18" y="393"/>
                      <a:pt x="0" y="291"/>
                      <a:pt x="12" y="210"/>
                    </a:cubicBezTo>
                    <a:cubicBezTo>
                      <a:pt x="15" y="141"/>
                      <a:pt x="36" y="66"/>
                      <a:pt x="144" y="45"/>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4" name="Freeform 78"/>
              <p:cNvSpPr>
                <a:spLocks/>
              </p:cNvSpPr>
              <p:nvPr userDrawn="1"/>
            </p:nvSpPr>
            <p:spPr bwMode="hidden">
              <a:xfrm rot="3318475">
                <a:off x="4103" y="199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5" name="Freeform 79"/>
              <p:cNvSpPr>
                <a:spLocks/>
              </p:cNvSpPr>
              <p:nvPr userDrawn="1"/>
            </p:nvSpPr>
            <p:spPr bwMode="hidden">
              <a:xfrm rot="20976686" flipH="1">
                <a:off x="4925" y="3667"/>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6" name="Freeform 80"/>
              <p:cNvSpPr>
                <a:spLocks/>
              </p:cNvSpPr>
              <p:nvPr userDrawn="1"/>
            </p:nvSpPr>
            <p:spPr bwMode="hidden">
              <a:xfrm>
                <a:off x="4006" y="3176"/>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noFill/>
              <a:ln w="12700" cmpd="sng">
                <a:solidFill>
                  <a:schemeClr val="bg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7" name="Freeform 81"/>
              <p:cNvSpPr>
                <a:spLocks/>
              </p:cNvSpPr>
              <p:nvPr userDrawn="1"/>
            </p:nvSpPr>
            <p:spPr bwMode="hidden">
              <a:xfrm rot="6820033">
                <a:off x="4163" y="3620"/>
                <a:ext cx="802" cy="706"/>
              </a:xfrm>
              <a:custGeom>
                <a:avLst/>
                <a:gdLst>
                  <a:gd name="T0" fmla="*/ 742 w 987"/>
                  <a:gd name="T1" fmla="*/ 110 h 743"/>
                  <a:gd name="T2" fmla="*/ 958 w 987"/>
                  <a:gd name="T3" fmla="*/ 572 h 743"/>
                  <a:gd name="T4" fmla="*/ 847 w 987"/>
                  <a:gd name="T5" fmla="*/ 638 h 743"/>
                  <a:gd name="T6" fmla="*/ 202 w 987"/>
                  <a:gd name="T7" fmla="*/ 269 h 743"/>
                  <a:gd name="T8" fmla="*/ 163 w 987"/>
                  <a:gd name="T9" fmla="*/ 173 h 743"/>
                  <a:gd name="T10" fmla="*/ 481 w 987"/>
                  <a:gd name="T11" fmla="*/ 35 h 743"/>
                  <a:gd name="T12" fmla="*/ 742 w 987"/>
                  <a:gd name="T13" fmla="*/ 11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7" h="743">
                    <a:moveTo>
                      <a:pt x="742" y="110"/>
                    </a:moveTo>
                    <a:cubicBezTo>
                      <a:pt x="853" y="270"/>
                      <a:pt x="941" y="491"/>
                      <a:pt x="958" y="572"/>
                    </a:cubicBezTo>
                    <a:cubicBezTo>
                      <a:pt x="987" y="692"/>
                      <a:pt x="912" y="743"/>
                      <a:pt x="847" y="638"/>
                    </a:cubicBezTo>
                    <a:cubicBezTo>
                      <a:pt x="523" y="89"/>
                      <a:pt x="364" y="254"/>
                      <a:pt x="202" y="269"/>
                    </a:cubicBezTo>
                    <a:cubicBezTo>
                      <a:pt x="0" y="325"/>
                      <a:pt x="89" y="207"/>
                      <a:pt x="163" y="173"/>
                    </a:cubicBezTo>
                    <a:cubicBezTo>
                      <a:pt x="222" y="145"/>
                      <a:pt x="366" y="53"/>
                      <a:pt x="481" y="35"/>
                    </a:cubicBezTo>
                    <a:cubicBezTo>
                      <a:pt x="576" y="12"/>
                      <a:pt x="680" y="0"/>
                      <a:pt x="742" y="110"/>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8" name="Freeform 82"/>
              <p:cNvSpPr>
                <a:spLocks/>
              </p:cNvSpPr>
              <p:nvPr userDrawn="1"/>
            </p:nvSpPr>
            <p:spPr bwMode="hidden">
              <a:xfrm rot="6284068">
                <a:off x="4589" y="2559"/>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89" name="Freeform 83"/>
              <p:cNvSpPr>
                <a:spLocks/>
              </p:cNvSpPr>
              <p:nvPr userDrawn="1"/>
            </p:nvSpPr>
            <p:spPr bwMode="hidden">
              <a:xfrm rot="15949041" flipV="1">
                <a:off x="5118" y="2093"/>
                <a:ext cx="640" cy="797"/>
              </a:xfrm>
              <a:custGeom>
                <a:avLst/>
                <a:gdLst>
                  <a:gd name="T0" fmla="*/ 600 w 640"/>
                  <a:gd name="T1" fmla="*/ 216 h 797"/>
                  <a:gd name="T2" fmla="*/ 598 w 640"/>
                  <a:gd name="T3" fmla="*/ 658 h 797"/>
                  <a:gd name="T4" fmla="*/ 507 w 640"/>
                  <a:gd name="T5" fmla="*/ 691 h 797"/>
                  <a:gd name="T6" fmla="*/ 147 w 640"/>
                  <a:gd name="T7" fmla="*/ 354 h 797"/>
                  <a:gd name="T8" fmla="*/ 84 w 640"/>
                  <a:gd name="T9" fmla="*/ 249 h 797"/>
                  <a:gd name="T10" fmla="*/ 423 w 640"/>
                  <a:gd name="T11" fmla="*/ 96 h 797"/>
                  <a:gd name="T12" fmla="*/ 600 w 640"/>
                  <a:gd name="T13" fmla="*/ 216 h 7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0" h="797">
                    <a:moveTo>
                      <a:pt x="600" y="216"/>
                    </a:moveTo>
                    <a:cubicBezTo>
                      <a:pt x="640" y="379"/>
                      <a:pt x="604" y="584"/>
                      <a:pt x="598" y="658"/>
                    </a:cubicBezTo>
                    <a:cubicBezTo>
                      <a:pt x="592" y="766"/>
                      <a:pt x="528" y="797"/>
                      <a:pt x="507" y="691"/>
                    </a:cubicBezTo>
                    <a:cubicBezTo>
                      <a:pt x="495" y="276"/>
                      <a:pt x="255" y="360"/>
                      <a:pt x="147" y="354"/>
                    </a:cubicBezTo>
                    <a:cubicBezTo>
                      <a:pt x="0" y="350"/>
                      <a:pt x="18" y="294"/>
                      <a:pt x="84" y="249"/>
                    </a:cubicBezTo>
                    <a:cubicBezTo>
                      <a:pt x="147" y="204"/>
                      <a:pt x="339" y="108"/>
                      <a:pt x="423" y="96"/>
                    </a:cubicBezTo>
                    <a:cubicBezTo>
                      <a:pt x="477" y="81"/>
                      <a:pt x="585" y="0"/>
                      <a:pt x="600" y="216"/>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7990" name="Freeform 84"/>
              <p:cNvSpPr>
                <a:spLocks/>
              </p:cNvSpPr>
              <p:nvPr userDrawn="1"/>
            </p:nvSpPr>
            <p:spPr bwMode="hidden">
              <a:xfrm rot="563450" flipH="1">
                <a:off x="3981" y="2402"/>
                <a:ext cx="535" cy="645"/>
              </a:xfrm>
              <a:custGeom>
                <a:avLst/>
                <a:gdLst>
                  <a:gd name="T0" fmla="*/ 462 w 535"/>
                  <a:gd name="T1" fmla="*/ 423 h 645"/>
                  <a:gd name="T2" fmla="*/ 144 w 535"/>
                  <a:gd name="T3" fmla="*/ 612 h 645"/>
                  <a:gd name="T4" fmla="*/ 87 w 535"/>
                  <a:gd name="T5" fmla="*/ 558 h 645"/>
                  <a:gd name="T6" fmla="*/ 162 w 535"/>
                  <a:gd name="T7" fmla="*/ 117 h 645"/>
                  <a:gd name="T8" fmla="*/ 210 w 535"/>
                  <a:gd name="T9" fmla="*/ 39 h 645"/>
                  <a:gd name="T10" fmla="*/ 441 w 535"/>
                  <a:gd name="T11" fmla="*/ 243 h 645"/>
                  <a:gd name="T12" fmla="*/ 462 w 535"/>
                  <a:gd name="T13" fmla="*/ 423 h 6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5" h="645">
                    <a:moveTo>
                      <a:pt x="462" y="423"/>
                    </a:moveTo>
                    <a:cubicBezTo>
                      <a:pt x="345" y="546"/>
                      <a:pt x="198" y="582"/>
                      <a:pt x="144" y="612"/>
                    </a:cubicBezTo>
                    <a:cubicBezTo>
                      <a:pt x="60" y="645"/>
                      <a:pt x="0" y="630"/>
                      <a:pt x="87" y="558"/>
                    </a:cubicBezTo>
                    <a:cubicBezTo>
                      <a:pt x="261" y="438"/>
                      <a:pt x="378" y="387"/>
                      <a:pt x="162" y="117"/>
                    </a:cubicBezTo>
                    <a:cubicBezTo>
                      <a:pt x="74" y="0"/>
                      <a:pt x="166" y="1"/>
                      <a:pt x="210" y="39"/>
                    </a:cubicBezTo>
                    <a:cubicBezTo>
                      <a:pt x="245" y="70"/>
                      <a:pt x="401" y="171"/>
                      <a:pt x="441" y="243"/>
                    </a:cubicBezTo>
                    <a:cubicBezTo>
                      <a:pt x="480" y="300"/>
                      <a:pt x="535" y="341"/>
                      <a:pt x="462" y="423"/>
                    </a:cubicBezTo>
                    <a:close/>
                  </a:path>
                </a:pathLst>
              </a:custGeom>
              <a:noFill/>
              <a:ln w="12700" cmpd="sng">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37897" name="Group 85"/>
            <p:cNvGrpSpPr>
              <a:grpSpLocks/>
            </p:cNvGrpSpPr>
            <p:nvPr userDrawn="1"/>
          </p:nvGrpSpPr>
          <p:grpSpPr bwMode="auto">
            <a:xfrm>
              <a:off x="120" y="298"/>
              <a:ext cx="5509" cy="141"/>
              <a:chOff x="150" y="543"/>
              <a:chExt cx="5309" cy="200"/>
            </a:xfrm>
          </p:grpSpPr>
          <p:sp>
            <p:nvSpPr>
              <p:cNvPr id="37908" name="AutoShape 86"/>
              <p:cNvSpPr>
                <a:spLocks noChangeArrowheads="1"/>
              </p:cNvSpPr>
              <p:nvPr/>
            </p:nvSpPr>
            <p:spPr bwMode="ltGray">
              <a:xfrm>
                <a:off x="150" y="543"/>
                <a:ext cx="5309" cy="200"/>
              </a:xfrm>
              <a:prstGeom prst="roundRect">
                <a:avLst>
                  <a:gd name="adj" fmla="val 50000"/>
                </a:avLst>
              </a:prstGeom>
              <a:solidFill>
                <a:srgbClr val="808080">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7909" name="Rectangle 87"/>
              <p:cNvSpPr>
                <a:spLocks noChangeArrowheads="1"/>
              </p:cNvSpPr>
              <p:nvPr/>
            </p:nvSpPr>
            <p:spPr bwMode="ltGray">
              <a:xfrm>
                <a:off x="175" y="600"/>
                <a:ext cx="5251" cy="50"/>
              </a:xfrm>
              <a:prstGeom prst="rect">
                <a:avLst/>
              </a:prstGeom>
              <a:solidFill>
                <a:srgbClr val="808080">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37898" name="Group 88"/>
            <p:cNvGrpSpPr>
              <a:grpSpLocks/>
            </p:cNvGrpSpPr>
            <p:nvPr userDrawn="1"/>
          </p:nvGrpSpPr>
          <p:grpSpPr bwMode="auto">
            <a:xfrm>
              <a:off x="52" y="241"/>
              <a:ext cx="5509" cy="141"/>
              <a:chOff x="150" y="543"/>
              <a:chExt cx="5309" cy="200"/>
            </a:xfrm>
          </p:grpSpPr>
          <p:sp>
            <p:nvSpPr>
              <p:cNvPr id="37906" name="AutoShape 89"/>
              <p:cNvSpPr>
                <a:spLocks noChangeArrowheads="1"/>
              </p:cNvSpPr>
              <p:nvPr/>
            </p:nvSpPr>
            <p:spPr bwMode="auto">
              <a:xfrm>
                <a:off x="150" y="543"/>
                <a:ext cx="5309" cy="200"/>
              </a:xfrm>
              <a:prstGeom prst="roundRect">
                <a:avLst>
                  <a:gd name="adj" fmla="val 50000"/>
                </a:avLst>
              </a:prstGeom>
              <a:gradFill rotWithShape="0">
                <a:gsLst>
                  <a:gs pos="0">
                    <a:srgbClr val="525252"/>
                  </a:gs>
                  <a:gs pos="50000">
                    <a:srgbClr val="B2B2B2"/>
                  </a:gs>
                  <a:gs pos="100000">
                    <a:srgbClr val="52525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7907" name="Rectangle 90"/>
              <p:cNvSpPr>
                <a:spLocks noChangeArrowheads="1"/>
              </p:cNvSpPr>
              <p:nvPr/>
            </p:nvSpPr>
            <p:spPr bwMode="auto">
              <a:xfrm>
                <a:off x="175" y="600"/>
                <a:ext cx="5251" cy="50"/>
              </a:xfrm>
              <a:prstGeom prst="rect">
                <a:avLst/>
              </a:prstGeom>
              <a:gradFill rotWithShape="0">
                <a:gsLst>
                  <a:gs pos="0">
                    <a:srgbClr val="B2B2B2"/>
                  </a:gs>
                  <a:gs pos="50000">
                    <a:srgbClr val="EAEAEA"/>
                  </a:gs>
                  <a:gs pos="100000">
                    <a:srgbClr val="B2B2B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37899" name="Freeform 91"/>
            <p:cNvSpPr>
              <a:spLocks/>
            </p:cNvSpPr>
            <p:nvPr userDrawn="1"/>
          </p:nvSpPr>
          <p:spPr bwMode="ltGray">
            <a:xfrm>
              <a:off x="97" y="300"/>
              <a:ext cx="866" cy="795"/>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rgbClr val="808080">
                <a:alpha val="50195"/>
              </a:srgb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nvGrpSpPr>
            <p:cNvPr id="37900" name="Group 92"/>
            <p:cNvGrpSpPr>
              <a:grpSpLocks/>
            </p:cNvGrpSpPr>
            <p:nvPr userDrawn="1"/>
          </p:nvGrpSpPr>
          <p:grpSpPr bwMode="auto">
            <a:xfrm>
              <a:off x="136" y="94"/>
              <a:ext cx="790" cy="737"/>
              <a:chOff x="138" y="104"/>
              <a:chExt cx="790" cy="737"/>
            </a:xfrm>
          </p:grpSpPr>
          <p:sp>
            <p:nvSpPr>
              <p:cNvPr id="37901" name="Freeform 93"/>
              <p:cNvSpPr>
                <a:spLocks/>
              </p:cNvSpPr>
              <p:nvPr/>
            </p:nvSpPr>
            <p:spPr bwMode="auto">
              <a:xfrm>
                <a:off x="138" y="115"/>
                <a:ext cx="790" cy="726"/>
              </a:xfrm>
              <a:custGeom>
                <a:avLst/>
                <a:gdLst>
                  <a:gd name="T0" fmla="*/ 17 w 866"/>
                  <a:gd name="T1" fmla="*/ 180 h 795"/>
                  <a:gd name="T2" fmla="*/ 284 w 866"/>
                  <a:gd name="T3" fmla="*/ 720 h 795"/>
                  <a:gd name="T4" fmla="*/ 380 w 866"/>
                  <a:gd name="T5" fmla="*/ 687 h 795"/>
                  <a:gd name="T6" fmla="*/ 647 w 866"/>
                  <a:gd name="T7" fmla="*/ 249 h 795"/>
                  <a:gd name="T8" fmla="*/ 716 w 866"/>
                  <a:gd name="T9" fmla="*/ 138 h 795"/>
                  <a:gd name="T10" fmla="*/ 182 w 866"/>
                  <a:gd name="T11" fmla="*/ 0 h 795"/>
                  <a:gd name="T12" fmla="*/ 17 w 866"/>
                  <a:gd name="T13" fmla="*/ 180 h 7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6" h="795">
                    <a:moveTo>
                      <a:pt x="17" y="180"/>
                    </a:moveTo>
                    <a:cubicBezTo>
                      <a:pt x="49" y="413"/>
                      <a:pt x="206" y="636"/>
                      <a:pt x="284" y="720"/>
                    </a:cubicBezTo>
                    <a:cubicBezTo>
                      <a:pt x="359" y="795"/>
                      <a:pt x="422" y="771"/>
                      <a:pt x="380" y="687"/>
                    </a:cubicBezTo>
                    <a:cubicBezTo>
                      <a:pt x="284" y="378"/>
                      <a:pt x="197" y="183"/>
                      <a:pt x="647" y="249"/>
                    </a:cubicBezTo>
                    <a:cubicBezTo>
                      <a:pt x="866" y="276"/>
                      <a:pt x="791" y="175"/>
                      <a:pt x="716" y="138"/>
                    </a:cubicBezTo>
                    <a:cubicBezTo>
                      <a:pt x="575" y="63"/>
                      <a:pt x="317" y="6"/>
                      <a:pt x="182" y="0"/>
                    </a:cubicBezTo>
                    <a:cubicBezTo>
                      <a:pt x="95" y="0"/>
                      <a:pt x="0" y="32"/>
                      <a:pt x="17" y="180"/>
                    </a:cubicBezTo>
                    <a:close/>
                  </a:path>
                </a:pathLst>
              </a:custGeom>
              <a:solidFill>
                <a:schemeClr val="accent1"/>
              </a:solidFill>
              <a:ln>
                <a:noFill/>
              </a:ln>
              <a:extLst>
                <a:ext uri="{91240B29-F687-4f45-9708-019B960494DF}">
                  <a14:hiddenLine xmlns:a14="http://schemas.microsoft.com/office/drawing/2010/main" xmlns="" w="12700" cmpd="sng">
                    <a:solidFill>
                      <a:srgbClr val="000000"/>
                    </a:solidFill>
                    <a:round/>
                    <a:headEnd/>
                    <a:tailEnd/>
                  </a14:hiddenLine>
                </a:ext>
              </a:extLst>
            </p:spPr>
            <p:txBody>
              <a:bodyPr wrap="none" anchor="ctr"/>
              <a:lstStyle/>
              <a:p>
                <a:endParaRPr lang="en-US"/>
              </a:p>
            </p:txBody>
          </p:sp>
          <p:sp>
            <p:nvSpPr>
              <p:cNvPr id="523358" name="Freeform 94"/>
              <p:cNvSpPr>
                <a:spLocks/>
              </p:cNvSpPr>
              <p:nvPr/>
            </p:nvSpPr>
            <p:spPr bwMode="auto">
              <a:xfrm>
                <a:off x="150" y="119"/>
                <a:ext cx="181" cy="533"/>
              </a:xfrm>
              <a:custGeom>
                <a:avLst/>
                <a:gdLst/>
                <a:ahLst/>
                <a:cxnLst>
                  <a:cxn ang="0">
                    <a:pos x="60" y="12"/>
                  </a:cxn>
                  <a:cxn ang="0">
                    <a:pos x="2" y="153"/>
                  </a:cxn>
                  <a:cxn ang="0">
                    <a:pos x="63" y="366"/>
                  </a:cxn>
                  <a:cxn ang="0">
                    <a:pos x="146" y="512"/>
                  </a:cxn>
                  <a:cxn ang="0">
                    <a:pos x="156" y="489"/>
                  </a:cxn>
                  <a:cxn ang="0">
                    <a:pos x="74" y="294"/>
                  </a:cxn>
                  <a:cxn ang="0">
                    <a:pos x="63" y="155"/>
                  </a:cxn>
                  <a:cxn ang="0">
                    <a:pos x="98" y="53"/>
                  </a:cxn>
                  <a:cxn ang="0">
                    <a:pos x="135" y="32"/>
                  </a:cxn>
                  <a:cxn ang="0">
                    <a:pos x="179" y="16"/>
                  </a:cxn>
                  <a:cxn ang="0">
                    <a:pos x="146" y="2"/>
                  </a:cxn>
                  <a:cxn ang="0">
                    <a:pos x="93" y="2"/>
                  </a:cxn>
                  <a:cxn ang="0">
                    <a:pos x="60" y="12"/>
                  </a:cxn>
                </a:cxnLst>
                <a:rect l="0" t="0" r="r" b="b"/>
                <a:pathLst>
                  <a:path w="181" h="533">
                    <a:moveTo>
                      <a:pt x="60" y="12"/>
                    </a:moveTo>
                    <a:cubicBezTo>
                      <a:pt x="18" y="35"/>
                      <a:pt x="0" y="83"/>
                      <a:pt x="2" y="153"/>
                    </a:cubicBezTo>
                    <a:cubicBezTo>
                      <a:pt x="3" y="212"/>
                      <a:pt x="39" y="306"/>
                      <a:pt x="63" y="366"/>
                    </a:cubicBezTo>
                    <a:cubicBezTo>
                      <a:pt x="87" y="426"/>
                      <a:pt x="131" y="492"/>
                      <a:pt x="146" y="512"/>
                    </a:cubicBezTo>
                    <a:cubicBezTo>
                      <a:pt x="162" y="533"/>
                      <a:pt x="168" y="526"/>
                      <a:pt x="156" y="489"/>
                    </a:cubicBezTo>
                    <a:cubicBezTo>
                      <a:pt x="144" y="453"/>
                      <a:pt x="90" y="350"/>
                      <a:pt x="74" y="294"/>
                    </a:cubicBezTo>
                    <a:cubicBezTo>
                      <a:pt x="59" y="239"/>
                      <a:pt x="59" y="196"/>
                      <a:pt x="63" y="155"/>
                    </a:cubicBezTo>
                    <a:cubicBezTo>
                      <a:pt x="67" y="115"/>
                      <a:pt x="86" y="74"/>
                      <a:pt x="98" y="53"/>
                    </a:cubicBezTo>
                    <a:cubicBezTo>
                      <a:pt x="110" y="33"/>
                      <a:pt x="121" y="39"/>
                      <a:pt x="135" y="32"/>
                    </a:cubicBezTo>
                    <a:cubicBezTo>
                      <a:pt x="148" y="26"/>
                      <a:pt x="177" y="21"/>
                      <a:pt x="179" y="16"/>
                    </a:cubicBezTo>
                    <a:cubicBezTo>
                      <a:pt x="181" y="11"/>
                      <a:pt x="161" y="4"/>
                      <a:pt x="146" y="2"/>
                    </a:cubicBezTo>
                    <a:cubicBezTo>
                      <a:pt x="132" y="0"/>
                      <a:pt x="107" y="1"/>
                      <a:pt x="93" y="2"/>
                    </a:cubicBezTo>
                    <a:cubicBezTo>
                      <a:pt x="78" y="4"/>
                      <a:pt x="74" y="0"/>
                      <a:pt x="60" y="12"/>
                    </a:cubicBezTo>
                    <a:close/>
                  </a:path>
                </a:pathLst>
              </a:custGeom>
              <a:gradFill rotWithShape="0">
                <a:gsLst>
                  <a:gs pos="0">
                    <a:schemeClr val="accent1">
                      <a:gamma/>
                      <a:shade val="75686"/>
                      <a:invGamma/>
                    </a:schemeClr>
                  </a:gs>
                  <a:gs pos="100000">
                    <a:schemeClr val="accent1"/>
                  </a:gs>
                </a:gsLst>
                <a:lin ang="0" scaled="1"/>
              </a:gradFill>
              <a:ln w="9525" cap="flat" cmpd="sng">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523359" name="Freeform 95"/>
              <p:cNvSpPr>
                <a:spLocks/>
              </p:cNvSpPr>
              <p:nvPr/>
            </p:nvSpPr>
            <p:spPr bwMode="auto">
              <a:xfrm>
                <a:off x="190" y="104"/>
                <a:ext cx="666" cy="195"/>
              </a:xfrm>
              <a:custGeom>
                <a:avLst/>
                <a:gdLst/>
                <a:ahLst/>
                <a:cxnLst>
                  <a:cxn ang="0">
                    <a:pos x="10" y="32"/>
                  </a:cxn>
                  <a:cxn ang="0">
                    <a:pos x="72" y="3"/>
                  </a:cxn>
                  <a:cxn ang="0">
                    <a:pos x="214" y="16"/>
                  </a:cxn>
                  <a:cxn ang="0">
                    <a:pos x="440" y="74"/>
                  </a:cxn>
                  <a:cxn ang="0">
                    <a:pos x="604" y="140"/>
                  </a:cxn>
                  <a:cxn ang="0">
                    <a:pos x="653" y="182"/>
                  </a:cxn>
                  <a:cxn ang="0">
                    <a:pos x="638" y="186"/>
                  </a:cxn>
                  <a:cxn ang="0">
                    <a:pos x="483" y="129"/>
                  </a:cxn>
                  <a:cxn ang="0">
                    <a:pos x="244" y="64"/>
                  </a:cxn>
                  <a:cxn ang="0">
                    <a:pos x="107" y="51"/>
                  </a:cxn>
                  <a:cxn ang="0">
                    <a:pos x="55" y="74"/>
                  </a:cxn>
                  <a:cxn ang="0">
                    <a:pos x="10" y="50"/>
                  </a:cxn>
                  <a:cxn ang="0">
                    <a:pos x="10" y="32"/>
                  </a:cxn>
                </a:cxnLst>
                <a:rect l="0" t="0" r="r" b="b"/>
                <a:pathLst>
                  <a:path w="666" h="195">
                    <a:moveTo>
                      <a:pt x="10" y="32"/>
                    </a:moveTo>
                    <a:cubicBezTo>
                      <a:pt x="20" y="24"/>
                      <a:pt x="38" y="6"/>
                      <a:pt x="72" y="3"/>
                    </a:cubicBezTo>
                    <a:cubicBezTo>
                      <a:pt x="106" y="0"/>
                      <a:pt x="153" y="4"/>
                      <a:pt x="214" y="16"/>
                    </a:cubicBezTo>
                    <a:cubicBezTo>
                      <a:pt x="275" y="28"/>
                      <a:pt x="375" y="53"/>
                      <a:pt x="440" y="74"/>
                    </a:cubicBezTo>
                    <a:cubicBezTo>
                      <a:pt x="505" y="95"/>
                      <a:pt x="568" y="122"/>
                      <a:pt x="604" y="140"/>
                    </a:cubicBezTo>
                    <a:cubicBezTo>
                      <a:pt x="640" y="158"/>
                      <a:pt x="647" y="174"/>
                      <a:pt x="653" y="182"/>
                    </a:cubicBezTo>
                    <a:cubicBezTo>
                      <a:pt x="659" y="190"/>
                      <a:pt x="666" y="195"/>
                      <a:pt x="638" y="186"/>
                    </a:cubicBezTo>
                    <a:cubicBezTo>
                      <a:pt x="609" y="177"/>
                      <a:pt x="548" y="150"/>
                      <a:pt x="483" y="129"/>
                    </a:cubicBezTo>
                    <a:cubicBezTo>
                      <a:pt x="416" y="109"/>
                      <a:pt x="306" y="78"/>
                      <a:pt x="244" y="64"/>
                    </a:cubicBezTo>
                    <a:cubicBezTo>
                      <a:pt x="181" y="51"/>
                      <a:pt x="139" y="49"/>
                      <a:pt x="107" y="51"/>
                    </a:cubicBezTo>
                    <a:cubicBezTo>
                      <a:pt x="76" y="53"/>
                      <a:pt x="71" y="75"/>
                      <a:pt x="55" y="74"/>
                    </a:cubicBezTo>
                    <a:cubicBezTo>
                      <a:pt x="39" y="74"/>
                      <a:pt x="18" y="57"/>
                      <a:pt x="10" y="50"/>
                    </a:cubicBezTo>
                    <a:cubicBezTo>
                      <a:pt x="2" y="43"/>
                      <a:pt x="0" y="40"/>
                      <a:pt x="10" y="32"/>
                    </a:cubicBezTo>
                    <a:close/>
                  </a:path>
                </a:pathLst>
              </a:custGeom>
              <a:gradFill rotWithShape="0">
                <a:gsLst>
                  <a:gs pos="0">
                    <a:schemeClr val="accent1">
                      <a:gamma/>
                      <a:shade val="75686"/>
                      <a:invGamma/>
                    </a:schemeClr>
                  </a:gs>
                  <a:gs pos="100000">
                    <a:schemeClr val="accent1"/>
                  </a:gs>
                </a:gsLst>
                <a:lin ang="5400000" scaled="1"/>
              </a:gradFill>
              <a:ln w="9525">
                <a:noFill/>
                <a:round/>
                <a:headEnd/>
                <a:tailEnd/>
              </a:ln>
              <a:effectLst/>
            </p:spPr>
            <p:txBody>
              <a:bodyPr wrap="none" anchor="ctr"/>
              <a:lstStyle/>
              <a:p>
                <a:pPr>
                  <a:defRPr/>
                </a:pPr>
                <a:endParaRPr lang="en-US">
                  <a:ea typeface="ＭＳ Ｐゴシック" charset="-128"/>
                  <a:cs typeface="ＭＳ Ｐゴシック" charset="-128"/>
                </a:endParaRPr>
              </a:p>
            </p:txBody>
          </p:sp>
          <p:sp>
            <p:nvSpPr>
              <p:cNvPr id="523360" name="Freeform 96"/>
              <p:cNvSpPr>
                <a:spLocks/>
              </p:cNvSpPr>
              <p:nvPr/>
            </p:nvSpPr>
            <p:spPr bwMode="auto">
              <a:xfrm>
                <a:off x="369" y="300"/>
                <a:ext cx="430" cy="417"/>
              </a:xfrm>
              <a:custGeom>
                <a:avLst/>
                <a:gdLst/>
                <a:ahLst/>
                <a:cxnLst>
                  <a:cxn ang="0">
                    <a:pos x="54" y="275"/>
                  </a:cxn>
                  <a:cxn ang="0">
                    <a:pos x="388" y="33"/>
                  </a:cxn>
                  <a:cxn ang="0">
                    <a:pos x="1323" y="74"/>
                  </a:cxn>
                  <a:cxn ang="0">
                    <a:pos x="1448" y="149"/>
                  </a:cxn>
                  <a:cxn ang="0">
                    <a:pos x="730" y="108"/>
                  </a:cxn>
                  <a:cxn ang="0">
                    <a:pos x="305" y="216"/>
                  </a:cxn>
                  <a:cxn ang="0">
                    <a:pos x="146" y="525"/>
                  </a:cxn>
                  <a:cxn ang="0">
                    <a:pos x="246" y="1126"/>
                  </a:cxn>
                  <a:cxn ang="0">
                    <a:pos x="338" y="1435"/>
                  </a:cxn>
                  <a:cxn ang="0">
                    <a:pos x="280" y="1435"/>
                  </a:cxn>
                  <a:cxn ang="0">
                    <a:pos x="121" y="1034"/>
                  </a:cxn>
                  <a:cxn ang="0">
                    <a:pos x="38" y="617"/>
                  </a:cxn>
                  <a:cxn ang="0">
                    <a:pos x="54" y="275"/>
                  </a:cxn>
                </a:cxnLst>
                <a:rect l="0" t="0" r="r" b="b"/>
                <a:pathLst>
                  <a:path w="1547" h="1502">
                    <a:moveTo>
                      <a:pt x="54" y="275"/>
                    </a:moveTo>
                    <a:cubicBezTo>
                      <a:pt x="112" y="178"/>
                      <a:pt x="177" y="66"/>
                      <a:pt x="388" y="33"/>
                    </a:cubicBezTo>
                    <a:cubicBezTo>
                      <a:pt x="599" y="0"/>
                      <a:pt x="1146" y="55"/>
                      <a:pt x="1323" y="74"/>
                    </a:cubicBezTo>
                    <a:cubicBezTo>
                      <a:pt x="1500" y="93"/>
                      <a:pt x="1547" y="143"/>
                      <a:pt x="1448" y="149"/>
                    </a:cubicBezTo>
                    <a:cubicBezTo>
                      <a:pt x="1349" y="155"/>
                      <a:pt x="920" y="97"/>
                      <a:pt x="730" y="108"/>
                    </a:cubicBezTo>
                    <a:cubicBezTo>
                      <a:pt x="540" y="119"/>
                      <a:pt x="402" y="147"/>
                      <a:pt x="305" y="216"/>
                    </a:cubicBezTo>
                    <a:cubicBezTo>
                      <a:pt x="208" y="285"/>
                      <a:pt x="156" y="373"/>
                      <a:pt x="146" y="525"/>
                    </a:cubicBezTo>
                    <a:cubicBezTo>
                      <a:pt x="136" y="677"/>
                      <a:pt x="214" y="974"/>
                      <a:pt x="246" y="1126"/>
                    </a:cubicBezTo>
                    <a:cubicBezTo>
                      <a:pt x="278" y="1278"/>
                      <a:pt x="332" y="1383"/>
                      <a:pt x="338" y="1435"/>
                    </a:cubicBezTo>
                    <a:cubicBezTo>
                      <a:pt x="344" y="1487"/>
                      <a:pt x="316" y="1502"/>
                      <a:pt x="280" y="1435"/>
                    </a:cubicBezTo>
                    <a:cubicBezTo>
                      <a:pt x="244" y="1368"/>
                      <a:pt x="161" y="1170"/>
                      <a:pt x="121" y="1034"/>
                    </a:cubicBezTo>
                    <a:cubicBezTo>
                      <a:pt x="81" y="898"/>
                      <a:pt x="49" y="743"/>
                      <a:pt x="38" y="617"/>
                    </a:cubicBezTo>
                    <a:cubicBezTo>
                      <a:pt x="27" y="491"/>
                      <a:pt x="0" y="375"/>
                      <a:pt x="54" y="275"/>
                    </a:cubicBezTo>
                    <a:close/>
                  </a:path>
                </a:pathLst>
              </a:custGeom>
              <a:gradFill rotWithShape="0">
                <a:gsLst>
                  <a:gs pos="0">
                    <a:schemeClr val="accent1"/>
                  </a:gs>
                  <a:gs pos="50000">
                    <a:schemeClr val="accent1">
                      <a:gamma/>
                      <a:tint val="15294"/>
                      <a:invGamma/>
                    </a:schemeClr>
                  </a:gs>
                  <a:gs pos="100000">
                    <a:schemeClr val="accent1"/>
                  </a:gs>
                </a:gsLst>
                <a:lin ang="18900000" scaled="1"/>
              </a:gradFill>
              <a:ln w="9525">
                <a:noFill/>
                <a:round/>
                <a:headEnd/>
                <a:tailEnd/>
              </a:ln>
              <a:effectLst/>
            </p:spPr>
            <p:txBody>
              <a:bodyPr wrap="none" anchor="ctr"/>
              <a:lstStyle/>
              <a:p>
                <a:pPr>
                  <a:defRPr/>
                </a:pPr>
                <a:endParaRPr lang="en-US">
                  <a:ea typeface="ＭＳ Ｐゴシック" charset="-128"/>
                  <a:cs typeface="ＭＳ Ｐゴシック" charset="-128"/>
                </a:endParaRPr>
              </a:p>
            </p:txBody>
          </p:sp>
          <p:sp>
            <p:nvSpPr>
              <p:cNvPr id="523361" name="Freeform 97"/>
              <p:cNvSpPr>
                <a:spLocks/>
              </p:cNvSpPr>
              <p:nvPr/>
            </p:nvSpPr>
            <p:spPr bwMode="auto">
              <a:xfrm>
                <a:off x="309" y="249"/>
                <a:ext cx="256" cy="254"/>
              </a:xfrm>
              <a:custGeom>
                <a:avLst/>
                <a:gdLst/>
                <a:ahLst/>
                <a:cxnLst>
                  <a:cxn ang="0">
                    <a:pos x="14" y="164"/>
                  </a:cxn>
                  <a:cxn ang="0">
                    <a:pos x="216" y="33"/>
                  </a:cxn>
                  <a:cxn ang="0">
                    <a:pos x="871" y="217"/>
                  </a:cxn>
                  <a:cxn ang="0">
                    <a:pos x="613" y="258"/>
                  </a:cxn>
                  <a:cxn ang="0">
                    <a:pos x="396" y="400"/>
                  </a:cxn>
                  <a:cxn ang="0">
                    <a:pos x="287" y="576"/>
                  </a:cxn>
                  <a:cxn ang="0">
                    <a:pos x="262" y="843"/>
                  </a:cxn>
                  <a:cxn ang="0">
                    <a:pos x="14" y="164"/>
                  </a:cxn>
                </a:cxnLst>
                <a:rect l="0" t="0" r="r" b="b"/>
                <a:pathLst>
                  <a:path w="921" h="912">
                    <a:moveTo>
                      <a:pt x="14" y="164"/>
                    </a:moveTo>
                    <a:cubicBezTo>
                      <a:pt x="0" y="66"/>
                      <a:pt x="67" y="0"/>
                      <a:pt x="216" y="33"/>
                    </a:cubicBezTo>
                    <a:cubicBezTo>
                      <a:pt x="419" y="54"/>
                      <a:pt x="487" y="8"/>
                      <a:pt x="871" y="217"/>
                    </a:cubicBezTo>
                    <a:cubicBezTo>
                      <a:pt x="921" y="234"/>
                      <a:pt x="692" y="228"/>
                      <a:pt x="613" y="258"/>
                    </a:cubicBezTo>
                    <a:cubicBezTo>
                      <a:pt x="534" y="288"/>
                      <a:pt x="450" y="347"/>
                      <a:pt x="396" y="400"/>
                    </a:cubicBezTo>
                    <a:cubicBezTo>
                      <a:pt x="342" y="453"/>
                      <a:pt x="309" y="502"/>
                      <a:pt x="287" y="576"/>
                    </a:cubicBezTo>
                    <a:cubicBezTo>
                      <a:pt x="265" y="650"/>
                      <a:pt x="308" y="912"/>
                      <a:pt x="262" y="843"/>
                    </a:cubicBezTo>
                    <a:cubicBezTo>
                      <a:pt x="45" y="626"/>
                      <a:pt x="59" y="295"/>
                      <a:pt x="14" y="164"/>
                    </a:cubicBezTo>
                    <a:close/>
                  </a:path>
                </a:pathLst>
              </a:custGeom>
              <a:gradFill rotWithShape="0">
                <a:gsLst>
                  <a:gs pos="0">
                    <a:schemeClr val="accent1"/>
                  </a:gs>
                  <a:gs pos="100000">
                    <a:schemeClr val="accent1">
                      <a:gamma/>
                      <a:tint val="12157"/>
                      <a:invGamma/>
                    </a:schemeClr>
                  </a:gs>
                </a:gsLst>
                <a:lin ang="2700000" scaled="1"/>
              </a:gradFill>
              <a:ln w="9525">
                <a:noFill/>
                <a:round/>
                <a:headEnd/>
                <a:tailEnd/>
              </a:ln>
              <a:effectLst/>
            </p:spPr>
            <p:txBody>
              <a:bodyPr wrap="none" anchor="ctr"/>
              <a:lstStyle/>
              <a:p>
                <a:pPr>
                  <a:defRPr/>
                </a:pPr>
                <a:endParaRPr lang="en-US">
                  <a:ea typeface="ＭＳ Ｐゴシック" charset="-128"/>
                  <a:cs typeface="ＭＳ Ｐゴシック" charset="-128"/>
                </a:endParaRPr>
              </a:p>
            </p:txBody>
          </p:sp>
        </p:grpSp>
      </p:grpSp>
      <p:sp>
        <p:nvSpPr>
          <p:cNvPr id="37891" name="Rectangle 98"/>
          <p:cNvSpPr>
            <a:spLocks noGrp="1" noChangeArrowheads="1"/>
          </p:cNvSpPr>
          <p:nvPr>
            <p:ph type="title"/>
          </p:nvPr>
        </p:nvSpPr>
        <p:spPr bwMode="auto">
          <a:xfrm>
            <a:off x="838200" y="6096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9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23364" name="Rectangle 10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ea typeface="ＭＳ Ｐゴシック" charset="-128"/>
                <a:cs typeface="ＭＳ Ｐゴシック" charset="-128"/>
              </a:defRPr>
            </a:lvl1pPr>
          </a:lstStyle>
          <a:p>
            <a:pPr>
              <a:defRPr/>
            </a:pPr>
            <a:endParaRPr lang="en-US"/>
          </a:p>
        </p:txBody>
      </p:sp>
      <p:sp>
        <p:nvSpPr>
          <p:cNvPr id="523365" name="Rectangle 101"/>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charset="0"/>
                <a:ea typeface="ＭＳ Ｐゴシック" charset="-128"/>
                <a:cs typeface="ＭＳ Ｐゴシック" charset="-128"/>
              </a:defRPr>
            </a:lvl1pPr>
          </a:lstStyle>
          <a:p>
            <a:pPr>
              <a:defRPr/>
            </a:pPr>
            <a:endParaRPr lang="en-US"/>
          </a:p>
        </p:txBody>
      </p:sp>
      <p:sp>
        <p:nvSpPr>
          <p:cNvPr id="523366" name="Rectangle 10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A24EE787-2975-B946-B7B0-DD410535C39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70" r:id="rId1"/>
  </p:sldLayoutIdLst>
  <p:txStyles>
    <p:titleStyle>
      <a:lvl1pPr algn="l" rtl="0" eaLnBrk="0" fontAlgn="base" hangingPunct="0">
        <a:spcBef>
          <a:spcPct val="0"/>
        </a:spcBef>
        <a:spcAft>
          <a:spcPct val="0"/>
        </a:spcAft>
        <a:defRPr sz="4400">
          <a:solidFill>
            <a:schemeClr val="folHlink"/>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folHlink"/>
          </a:solidFill>
          <a:latin typeface="Arial Narrow"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folHlink"/>
          </a:solidFill>
          <a:latin typeface="Arial Narrow"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folHlink"/>
          </a:solidFill>
          <a:latin typeface="Arial Narrow"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folHlink"/>
          </a:solidFill>
          <a:latin typeface="Arial Narrow" pitchFamily="-108" charset="0"/>
          <a:ea typeface="ＭＳ Ｐゴシック" charset="-128"/>
          <a:cs typeface="ＭＳ Ｐゴシック" charset="-128"/>
        </a:defRPr>
      </a:lvl5pPr>
      <a:lvl6pPr marL="457200" algn="l" rtl="0" fontAlgn="base">
        <a:spcBef>
          <a:spcPct val="0"/>
        </a:spcBef>
        <a:spcAft>
          <a:spcPct val="0"/>
        </a:spcAft>
        <a:defRPr sz="4400">
          <a:solidFill>
            <a:schemeClr val="folHlink"/>
          </a:solidFill>
          <a:latin typeface="Arial Narrow" pitchFamily="-108" charset="0"/>
        </a:defRPr>
      </a:lvl6pPr>
      <a:lvl7pPr marL="914400" algn="l" rtl="0" fontAlgn="base">
        <a:spcBef>
          <a:spcPct val="0"/>
        </a:spcBef>
        <a:spcAft>
          <a:spcPct val="0"/>
        </a:spcAft>
        <a:defRPr sz="4400">
          <a:solidFill>
            <a:schemeClr val="folHlink"/>
          </a:solidFill>
          <a:latin typeface="Arial Narrow" pitchFamily="-108" charset="0"/>
        </a:defRPr>
      </a:lvl7pPr>
      <a:lvl8pPr marL="1371600" algn="l" rtl="0" fontAlgn="base">
        <a:spcBef>
          <a:spcPct val="0"/>
        </a:spcBef>
        <a:spcAft>
          <a:spcPct val="0"/>
        </a:spcAft>
        <a:defRPr sz="4400">
          <a:solidFill>
            <a:schemeClr val="folHlink"/>
          </a:solidFill>
          <a:latin typeface="Arial Narrow" pitchFamily="-108" charset="0"/>
        </a:defRPr>
      </a:lvl8pPr>
      <a:lvl9pPr marL="1828800" algn="l" rtl="0" fontAlgn="base">
        <a:spcBef>
          <a:spcPct val="0"/>
        </a:spcBef>
        <a:spcAft>
          <a:spcPct val="0"/>
        </a:spcAft>
        <a:defRPr sz="4400">
          <a:solidFill>
            <a:schemeClr val="folHlink"/>
          </a:solidFill>
          <a:latin typeface="Arial Narrow"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185347"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endParaRPr>
          </a:p>
        </p:txBody>
      </p:sp>
      <p:sp>
        <p:nvSpPr>
          <p:cNvPr id="185348"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49"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0"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1"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2"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3"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4"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85355"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6"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imes New Roman" charset="0"/>
              </a:defRPr>
            </a:lvl1pPr>
          </a:lstStyle>
          <a:p>
            <a:pPr>
              <a:defRPr/>
            </a:pPr>
            <a:fld id="{B06C0508-A33E-A649-A114-9E49D472BA9D}" type="slidenum">
              <a:rPr lang="en-US"/>
              <a:pPr>
                <a:defRPr/>
              </a:pPr>
              <a:t>‹#›</a:t>
            </a:fld>
            <a:endParaRPr lang="en-US"/>
          </a:p>
        </p:txBody>
      </p:sp>
    </p:spTree>
    <p:extLst>
      <p:ext uri="{BB962C8B-B14F-4D97-AF65-F5344CB8AC3E}">
        <p14:creationId xmlns:p14="http://schemas.microsoft.com/office/powerpoint/2010/main" val="2301083574"/>
      </p:ext>
    </p:extLst>
  </p:cSld>
  <p:clrMap bg1="dk2" tx1="lt1" bg2="dk1" tx2="lt2" accent1="accent1" accent2="accent2" accent3="accent3" accent4="accent4" accent5="accent5" accent6="accent6" hlink="hlink" folHlink="folHlink"/>
  <p:sldLayoutIdLst>
    <p:sldLayoutId id="2147484917" r:id="rId1"/>
    <p:sldLayoutId id="2147484918" r:id="rId2"/>
    <p:sldLayoutId id="2147484919" r:id="rId3"/>
    <p:sldLayoutId id="2147484920" r:id="rId4"/>
    <p:sldLayoutId id="2147484921" r:id="rId5"/>
    <p:sldLayoutId id="2147484922" r:id="rId6"/>
    <p:sldLayoutId id="2147484923" r:id="rId7"/>
    <p:sldLayoutId id="2147484924" r:id="rId8"/>
    <p:sldLayoutId id="2147484925" r:id="rId9"/>
    <p:sldLayoutId id="2147484926" r:id="rId10"/>
    <p:sldLayoutId id="2147484927"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7" name="Rectangle 3"/>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8" name="Rectangle 4"/>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9"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0" name="Rectangle 6"/>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1" name="Rectangle 7"/>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2" name="Rectangle 8"/>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123913" name="Rectangle 9"/>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23914" name="Rectangle 10"/>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8523" name="Rectangle 11"/>
          <p:cNvSpPr>
            <a:spLocks noGrp="1" noChangeArrowheads="1"/>
          </p:cNvSpPr>
          <p:nvPr>
            <p:ph type="dt" sz="half" idx="2"/>
          </p:nvPr>
        </p:nvSpPr>
        <p:spPr bwMode="auto">
          <a:xfrm>
            <a:off x="9144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0"/>
                <a:cs typeface="ＭＳ Ｐゴシック" charset="0"/>
              </a:defRPr>
            </a:lvl1pPr>
          </a:lstStyle>
          <a:p>
            <a:pPr>
              <a:defRPr/>
            </a:pPr>
            <a:endParaRPr lang="en-US">
              <a:solidFill>
                <a:srgbClr val="000000"/>
              </a:solidFill>
            </a:endParaRPr>
          </a:p>
        </p:txBody>
      </p:sp>
      <p:sp>
        <p:nvSpPr>
          <p:cNvPr id="1088524" name="Rectangle 12"/>
          <p:cNvSpPr>
            <a:spLocks noGrp="1" noChangeArrowheads="1"/>
          </p:cNvSpPr>
          <p:nvPr>
            <p:ph type="ftr" sz="quarter" idx="3"/>
          </p:nvPr>
        </p:nvSpPr>
        <p:spPr bwMode="auto">
          <a:xfrm>
            <a:off x="3352800" y="63246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0"/>
                <a:cs typeface="ＭＳ Ｐゴシック" charset="0"/>
              </a:defRPr>
            </a:lvl1pPr>
          </a:lstStyle>
          <a:p>
            <a:pPr>
              <a:defRPr/>
            </a:pPr>
            <a:endParaRPr lang="en-US">
              <a:solidFill>
                <a:srgbClr val="000000"/>
              </a:solidFill>
            </a:endParaRPr>
          </a:p>
        </p:txBody>
      </p:sp>
      <p:sp>
        <p:nvSpPr>
          <p:cNvPr id="1088525" name="Rectangle 13"/>
          <p:cNvSpPr>
            <a:spLocks noGrp="1" noChangeArrowheads="1"/>
          </p:cNvSpPr>
          <p:nvPr>
            <p:ph type="sldNum" sz="quarter" idx="4"/>
          </p:nvPr>
        </p:nvSpPr>
        <p:spPr bwMode="auto">
          <a:xfrm>
            <a:off x="67818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B61497F-556D-314F-AEFB-C6A9D90AC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909747"/>
      </p:ext>
    </p:extLst>
  </p:cSld>
  <p:clrMap bg1="lt1" tx1="dk1" bg2="lt2" tx2="dk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 id="2147484939"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ea typeface="ＭＳ Ｐゴシック" charset="0"/>
        </a:defRPr>
      </a:lvl6pPr>
      <a:lvl7pPr marL="914400" algn="l" rtl="0" fontAlgn="base">
        <a:spcBef>
          <a:spcPct val="0"/>
        </a:spcBef>
        <a:spcAft>
          <a:spcPct val="0"/>
        </a:spcAft>
        <a:defRPr sz="4400">
          <a:solidFill>
            <a:schemeClr val="tx2"/>
          </a:solidFill>
          <a:latin typeface="Arial" charset="0"/>
          <a:ea typeface="ＭＳ Ｐゴシック" charset="0"/>
        </a:defRPr>
      </a:lvl7pPr>
      <a:lvl8pPr marL="1371600" algn="l" rtl="0" fontAlgn="base">
        <a:spcBef>
          <a:spcPct val="0"/>
        </a:spcBef>
        <a:spcAft>
          <a:spcPct val="0"/>
        </a:spcAft>
        <a:defRPr sz="4400">
          <a:solidFill>
            <a:schemeClr val="tx2"/>
          </a:solidFill>
          <a:latin typeface="Arial" charset="0"/>
          <a:ea typeface="ＭＳ Ｐゴシック" charset="0"/>
        </a:defRPr>
      </a:lvl8pPr>
      <a:lvl9pPr marL="1828800" algn="l"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6246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99076" name="Rectangle 4"/>
          <p:cNvSpPr>
            <a:spLocks noGrp="1" noChangeArrowheads="1"/>
          </p:cNvSpPr>
          <p:nvPr>
            <p:ph type="dt" sz="half" idx="2"/>
          </p:nvPr>
        </p:nvSpPr>
        <p:spPr bwMode="auto">
          <a:xfrm>
            <a:off x="8382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ea typeface="ＭＳ Ｐゴシック" charset="0"/>
                <a:cs typeface="ＭＳ Ｐゴシック" charset="0"/>
              </a:defRPr>
            </a:lvl1pPr>
          </a:lstStyle>
          <a:p>
            <a:pPr>
              <a:defRPr/>
            </a:pPr>
            <a:endParaRPr lang="en-US">
              <a:solidFill>
                <a:srgbClr val="482400"/>
              </a:solidFill>
            </a:endParaRPr>
          </a:p>
        </p:txBody>
      </p:sp>
      <p:sp>
        <p:nvSpPr>
          <p:cNvPr id="899077" name="Rectangle 5"/>
          <p:cNvSpPr>
            <a:spLocks noGrp="1" noChangeArrowheads="1"/>
          </p:cNvSpPr>
          <p:nvPr>
            <p:ph type="ftr" sz="quarter" idx="3"/>
          </p:nvPr>
        </p:nvSpPr>
        <p:spPr bwMode="auto">
          <a:xfrm>
            <a:off x="3429000" y="6400800"/>
            <a:ext cx="28956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ea typeface="ＭＳ Ｐゴシック" charset="0"/>
                <a:cs typeface="ＭＳ Ｐゴシック" charset="0"/>
              </a:defRPr>
            </a:lvl1pPr>
          </a:lstStyle>
          <a:p>
            <a:pPr>
              <a:defRPr/>
            </a:pPr>
            <a:endParaRPr lang="en-US">
              <a:solidFill>
                <a:srgbClr val="482400"/>
              </a:solidFill>
            </a:endParaRPr>
          </a:p>
        </p:txBody>
      </p:sp>
      <p:sp>
        <p:nvSpPr>
          <p:cNvPr id="899078" name="Rectangle 6"/>
          <p:cNvSpPr>
            <a:spLocks noGrp="1" noChangeArrowheads="1"/>
          </p:cNvSpPr>
          <p:nvPr>
            <p:ph type="sldNum" sz="quarter" idx="4"/>
          </p:nvPr>
        </p:nvSpPr>
        <p:spPr bwMode="auto">
          <a:xfrm>
            <a:off x="70104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157665A8-C280-8E40-8742-3A4E11E0C4B8}" type="slidenum">
              <a:rPr lang="en-US">
                <a:solidFill>
                  <a:srgbClr val="482400"/>
                </a:solidFill>
              </a:rPr>
              <a:pPr>
                <a:defRPr/>
              </a:pPr>
              <a:t>‹#›</a:t>
            </a:fld>
            <a:endParaRPr lang="en-US">
              <a:solidFill>
                <a:srgbClr val="482400"/>
              </a:solidFill>
            </a:endParaRPr>
          </a:p>
        </p:txBody>
      </p:sp>
      <p:pic>
        <p:nvPicPr>
          <p:cNvPr id="6247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7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0853339"/>
      </p:ext>
    </p:extLst>
  </p:cSld>
  <p:clrMap bg1="lt1" tx1="dk1" bg2="lt2" tx2="dk2" accent1="accent1" accent2="accent2" accent3="accent3" accent4="accent4" accent5="accent5" accent6="accent6" hlink="hlink" folHlink="folHlink"/>
  <p:sldLayoutIdLst>
    <p:sldLayoutId id="2147484941" r:id="rId1"/>
    <p:sldLayoutId id="2147484942" r:id="rId2"/>
    <p:sldLayoutId id="2147484943" r:id="rId3"/>
    <p:sldLayoutId id="2147484944" r:id="rId4"/>
    <p:sldLayoutId id="2147484945" r:id="rId5"/>
    <p:sldLayoutId id="2147484946" r:id="rId6"/>
    <p:sldLayoutId id="2147484947" r:id="rId7"/>
    <p:sldLayoutId id="2147484948" r:id="rId8"/>
    <p:sldLayoutId id="2147484949" r:id="rId9"/>
    <p:sldLayoutId id="2147484950" r:id="rId10"/>
    <p:sldLayoutId id="2147484951" r:id="rId11"/>
  </p:sldLayoutIdLst>
  <p:transition>
    <p:random/>
  </p:transition>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5pPr>
      <a:lvl6pPr marL="25146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6pPr>
      <a:lvl7pPr marL="29718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7pPr>
      <a:lvl8pPr marL="34290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8pPr>
      <a:lvl9pPr marL="38862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0"/>
                <a:cs typeface="+mn-cs"/>
              </a:defRPr>
            </a:lvl1pPr>
          </a:lstStyle>
          <a:p>
            <a:pPr>
              <a:defRPr/>
            </a:pPr>
            <a:endParaRPr lang="en-GB">
              <a:solidFill>
                <a:srgbClr val="000000"/>
              </a:solidFil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0"/>
                <a:cs typeface="+mn-cs"/>
              </a:defRPr>
            </a:lvl1pPr>
          </a:lstStyle>
          <a:p>
            <a:pPr>
              <a:defRPr/>
            </a:pPr>
            <a:endParaRPr lang="en-GB">
              <a:solidFill>
                <a:srgbClr val="000000"/>
              </a:solidFil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83101710"/>
      </p:ext>
    </p:extLst>
  </p:cSld>
  <p:clrMap bg1="lt1" tx1="dk1" bg2="lt2" tx2="dk2" accent1="accent1" accent2="accent2" accent3="accent3" accent4="accent4" accent5="accent5" accent6="accent6" hlink="hlink" folHlink="folHlink"/>
  <p:sldLayoutIdLst>
    <p:sldLayoutId id="2147484953" r:id="rId1"/>
    <p:sldLayoutId id="2147484954" r:id="rId2"/>
    <p:sldLayoutId id="2147484955" r:id="rId3"/>
    <p:sldLayoutId id="2147484956" r:id="rId4"/>
    <p:sldLayoutId id="2147484957" r:id="rId5"/>
    <p:sldLayoutId id="2147484958" r:id="rId6"/>
    <p:sldLayoutId id="2147484959" r:id="rId7"/>
    <p:sldLayoutId id="2147484960" r:id="rId8"/>
    <p:sldLayoutId id="2147484961" r:id="rId9"/>
    <p:sldLayoutId id="2147484962" r:id="rId10"/>
    <p:sldLayoutId id="2147484963"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97730" name="Rectangle 2"/>
          <p:cNvSpPr>
            <a:spLocks noGrp="1" noChangeArrowheads="1"/>
          </p:cNvSpPr>
          <p:nvPr>
            <p:ph type="title"/>
          </p:nvPr>
        </p:nvSpPr>
        <p:spPr bwMode="auto">
          <a:xfrm>
            <a:off x="685800" y="609600"/>
            <a:ext cx="7772400" cy="1143000"/>
          </a:xfrm>
          <a:prstGeom prst="rect">
            <a:avLst/>
          </a:prstGeom>
          <a:noFill/>
          <a:ln>
            <a:noFill/>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7731" name="Rectangle 3"/>
          <p:cNvSpPr>
            <a:spLocks noGrp="1" noChangeArrowheads="1"/>
          </p:cNvSpPr>
          <p:nvPr>
            <p:ph type="body" idx="1"/>
          </p:nvPr>
        </p:nvSpPr>
        <p:spPr bwMode="auto">
          <a:xfrm>
            <a:off x="1295400" y="1981200"/>
            <a:ext cx="7162800" cy="4114800"/>
          </a:xfrm>
          <a:prstGeom prst="rect">
            <a:avLst/>
          </a:prstGeom>
          <a:noFill/>
          <a:ln>
            <a:noFill/>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2"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3"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4"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Copperplate Gothic Light" charset="0"/>
                <a:ea typeface="ヒラギノ角ゴ Pro W3" charset="0"/>
                <a:cs typeface="ヒラギノ角ゴ Pro W3" charset="0"/>
              </a:defRPr>
            </a:lvl1pPr>
          </a:lstStyle>
          <a:p>
            <a:pPr>
              <a:defRPr/>
            </a:pPr>
            <a:fld id="{5B87283F-1406-644A-BD79-322B98DA7F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3077618"/>
      </p:ext>
    </p:extLst>
  </p:cSld>
  <p:clrMap bg1="lt1" tx1="dk1" bg2="lt2" tx2="dk2" accent1="accent1" accent2="accent2" accent3="accent3" accent4="accent4" accent5="accent5" accent6="accent6" hlink="hlink" folHlink="folHlink"/>
  <p:sldLayoutIdLst>
    <p:sldLayoutId id="2147484965" r:id="rId1"/>
    <p:sldLayoutId id="2147484966" r:id="rId2"/>
    <p:sldLayoutId id="2147484967" r:id="rId3"/>
    <p:sldLayoutId id="2147484968" r:id="rId4"/>
    <p:sldLayoutId id="2147484969" r:id="rId5"/>
    <p:sldLayoutId id="2147484970" r:id="rId6"/>
    <p:sldLayoutId id="2147484971" r:id="rId7"/>
    <p:sldLayoutId id="2147484972" r:id="rId8"/>
    <p:sldLayoutId id="2147484973" r:id="rId9"/>
    <p:sldLayoutId id="2147484974" r:id="rId10"/>
    <p:sldLayoutId id="2147484975"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2pPr>
      <a:lvl3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3pPr>
      <a:lvl4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4pPr>
      <a:lvl5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5pPr>
      <a:lvl6pPr marL="4572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6pPr>
      <a:lvl7pPr marL="9144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7pPr>
      <a:lvl8pPr marL="13716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8pPr>
      <a:lvl9pPr marL="18288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Wingding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rotWithShape="1">
          <a:blip r:embed="rId698"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9"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0"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1"/>
              </a:buBlip>
            </a:lvl1pPr>
            <a:lvl2pPr>
              <a:buBlip>
                <a:blip r:embed="rId702"/>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25618996"/>
      </p:ext>
    </p:extLst>
  </p:cSld>
  <p:clrMap bg1="lt1" tx1="dk1" bg2="lt2" tx2="dk2" accent1="accent1" accent2="accent2" accent3="accent3" accent4="accent4" accent5="accent5" accent6="accent6" hlink="hlink" folHlink="folHlink"/>
  <p:sldLayoutIdLst>
    <p:sldLayoutId id="2147484977" r:id="rId1"/>
    <p:sldLayoutId id="2147484978" r:id="rId2"/>
    <p:sldLayoutId id="2147484979" r:id="rId3"/>
    <p:sldLayoutId id="2147484980" r:id="rId4"/>
    <p:sldLayoutId id="2147484981" r:id="rId5"/>
    <p:sldLayoutId id="2147484982" r:id="rId6"/>
    <p:sldLayoutId id="2147484983" r:id="rId7"/>
    <p:sldLayoutId id="2147484984" r:id="rId8"/>
    <p:sldLayoutId id="2147484985" r:id="rId9"/>
    <p:sldLayoutId id="2147484986" r:id="rId10"/>
    <p:sldLayoutId id="2147484987" r:id="rId11"/>
    <p:sldLayoutId id="2147484988" r:id="rId12"/>
    <p:sldLayoutId id="2147484989" r:id="rId13"/>
    <p:sldLayoutId id="2147484990" r:id="rId14"/>
    <p:sldLayoutId id="2147484991" r:id="rId15"/>
    <p:sldLayoutId id="2147484992" r:id="rId16"/>
    <p:sldLayoutId id="2147484993" r:id="rId17"/>
    <p:sldLayoutId id="2147484994" r:id="rId18"/>
    <p:sldLayoutId id="2147484995" r:id="rId19"/>
    <p:sldLayoutId id="2147484996" r:id="rId20"/>
    <p:sldLayoutId id="2147484997" r:id="rId21"/>
    <p:sldLayoutId id="2147484998" r:id="rId22"/>
    <p:sldLayoutId id="2147484999" r:id="rId23"/>
    <p:sldLayoutId id="2147485000" r:id="rId24"/>
    <p:sldLayoutId id="2147485001" r:id="rId25"/>
    <p:sldLayoutId id="2147485002" r:id="rId26"/>
    <p:sldLayoutId id="2147485003" r:id="rId27"/>
    <p:sldLayoutId id="2147485004" r:id="rId28"/>
    <p:sldLayoutId id="2147485005" r:id="rId29"/>
    <p:sldLayoutId id="2147485006" r:id="rId30"/>
    <p:sldLayoutId id="2147485007" r:id="rId31"/>
    <p:sldLayoutId id="2147485008" r:id="rId32"/>
    <p:sldLayoutId id="2147485009" r:id="rId33"/>
    <p:sldLayoutId id="2147485010" r:id="rId34"/>
    <p:sldLayoutId id="2147485011" r:id="rId35"/>
    <p:sldLayoutId id="2147485012" r:id="rId36"/>
    <p:sldLayoutId id="2147485013" r:id="rId37"/>
    <p:sldLayoutId id="2147485014" r:id="rId38"/>
    <p:sldLayoutId id="2147485015" r:id="rId39"/>
    <p:sldLayoutId id="2147485016" r:id="rId40"/>
    <p:sldLayoutId id="2147485017" r:id="rId41"/>
    <p:sldLayoutId id="2147485018" r:id="rId42"/>
    <p:sldLayoutId id="2147485019" r:id="rId43"/>
    <p:sldLayoutId id="2147485020" r:id="rId44"/>
    <p:sldLayoutId id="2147485021" r:id="rId45"/>
    <p:sldLayoutId id="2147485022" r:id="rId46"/>
    <p:sldLayoutId id="2147485023" r:id="rId47"/>
    <p:sldLayoutId id="2147485024" r:id="rId48"/>
    <p:sldLayoutId id="2147485025" r:id="rId49"/>
    <p:sldLayoutId id="2147485026" r:id="rId50"/>
    <p:sldLayoutId id="2147485027" r:id="rId51"/>
    <p:sldLayoutId id="2147485028" r:id="rId52"/>
    <p:sldLayoutId id="2147485029" r:id="rId53"/>
    <p:sldLayoutId id="2147485030" r:id="rId54"/>
    <p:sldLayoutId id="2147485031" r:id="rId55"/>
    <p:sldLayoutId id="2147485032" r:id="rId56"/>
    <p:sldLayoutId id="2147485033" r:id="rId57"/>
    <p:sldLayoutId id="2147485034" r:id="rId58"/>
    <p:sldLayoutId id="2147485035" r:id="rId59"/>
    <p:sldLayoutId id="2147485036" r:id="rId60"/>
    <p:sldLayoutId id="2147485037" r:id="rId61"/>
    <p:sldLayoutId id="2147485038" r:id="rId62"/>
    <p:sldLayoutId id="2147485039" r:id="rId63"/>
    <p:sldLayoutId id="2147485040" r:id="rId64"/>
    <p:sldLayoutId id="2147485041" r:id="rId65"/>
    <p:sldLayoutId id="2147485042" r:id="rId66"/>
    <p:sldLayoutId id="2147485043" r:id="rId67"/>
    <p:sldLayoutId id="2147485044" r:id="rId68"/>
    <p:sldLayoutId id="2147485045" r:id="rId69"/>
    <p:sldLayoutId id="2147485046" r:id="rId70"/>
    <p:sldLayoutId id="2147485047" r:id="rId71"/>
    <p:sldLayoutId id="2147485048" r:id="rId72"/>
    <p:sldLayoutId id="2147485049" r:id="rId73"/>
    <p:sldLayoutId id="2147485050" r:id="rId74"/>
    <p:sldLayoutId id="2147485051" r:id="rId75"/>
    <p:sldLayoutId id="2147485052" r:id="rId76"/>
    <p:sldLayoutId id="2147485053" r:id="rId77"/>
    <p:sldLayoutId id="2147485054" r:id="rId78"/>
    <p:sldLayoutId id="2147485055" r:id="rId79"/>
    <p:sldLayoutId id="2147485056" r:id="rId80"/>
    <p:sldLayoutId id="2147485057" r:id="rId81"/>
    <p:sldLayoutId id="2147485058" r:id="rId82"/>
    <p:sldLayoutId id="2147485059" r:id="rId83"/>
    <p:sldLayoutId id="2147485060" r:id="rId84"/>
    <p:sldLayoutId id="2147485061" r:id="rId85"/>
    <p:sldLayoutId id="2147485062" r:id="rId86"/>
    <p:sldLayoutId id="2147485063" r:id="rId87"/>
    <p:sldLayoutId id="2147485064" r:id="rId88"/>
    <p:sldLayoutId id="2147485065" r:id="rId89"/>
    <p:sldLayoutId id="2147485066" r:id="rId90"/>
    <p:sldLayoutId id="2147485067" r:id="rId91"/>
    <p:sldLayoutId id="2147485068" r:id="rId92"/>
    <p:sldLayoutId id="2147485069" r:id="rId93"/>
    <p:sldLayoutId id="2147485070" r:id="rId94"/>
    <p:sldLayoutId id="2147485071" r:id="rId95"/>
    <p:sldLayoutId id="2147485072" r:id="rId96"/>
    <p:sldLayoutId id="2147485073" r:id="rId97"/>
    <p:sldLayoutId id="2147485074" r:id="rId98"/>
    <p:sldLayoutId id="2147485075" r:id="rId99"/>
    <p:sldLayoutId id="2147485076" r:id="rId100"/>
    <p:sldLayoutId id="2147485077" r:id="rId101"/>
    <p:sldLayoutId id="2147485078" r:id="rId102"/>
    <p:sldLayoutId id="2147485079" r:id="rId103"/>
    <p:sldLayoutId id="2147485080" r:id="rId104"/>
    <p:sldLayoutId id="2147485081" r:id="rId105"/>
    <p:sldLayoutId id="2147485082" r:id="rId106"/>
    <p:sldLayoutId id="2147485083" r:id="rId107"/>
    <p:sldLayoutId id="2147485084" r:id="rId108"/>
    <p:sldLayoutId id="2147485085" r:id="rId109"/>
    <p:sldLayoutId id="2147485086" r:id="rId110"/>
    <p:sldLayoutId id="2147485087" r:id="rId111"/>
    <p:sldLayoutId id="2147485088" r:id="rId112"/>
    <p:sldLayoutId id="2147485089" r:id="rId113"/>
    <p:sldLayoutId id="2147485090" r:id="rId114"/>
    <p:sldLayoutId id="2147485091" r:id="rId115"/>
    <p:sldLayoutId id="2147485092" r:id="rId116"/>
    <p:sldLayoutId id="2147485093" r:id="rId117"/>
    <p:sldLayoutId id="2147485094" r:id="rId118"/>
    <p:sldLayoutId id="2147485095" r:id="rId119"/>
    <p:sldLayoutId id="2147485096" r:id="rId120"/>
    <p:sldLayoutId id="2147485097" r:id="rId121"/>
    <p:sldLayoutId id="2147485098" r:id="rId122"/>
    <p:sldLayoutId id="2147485099" r:id="rId123"/>
    <p:sldLayoutId id="2147485100" r:id="rId124"/>
    <p:sldLayoutId id="2147485101" r:id="rId125"/>
    <p:sldLayoutId id="2147485102" r:id="rId126"/>
    <p:sldLayoutId id="2147485103" r:id="rId127"/>
    <p:sldLayoutId id="2147485104" r:id="rId128"/>
    <p:sldLayoutId id="2147485105" r:id="rId129"/>
    <p:sldLayoutId id="2147485106" r:id="rId130"/>
    <p:sldLayoutId id="2147485107" r:id="rId131"/>
    <p:sldLayoutId id="2147485108" r:id="rId132"/>
    <p:sldLayoutId id="2147485109" r:id="rId133"/>
    <p:sldLayoutId id="2147485110" r:id="rId134"/>
    <p:sldLayoutId id="2147485111" r:id="rId135"/>
    <p:sldLayoutId id="2147485112" r:id="rId136"/>
    <p:sldLayoutId id="2147485113" r:id="rId137"/>
    <p:sldLayoutId id="2147485114" r:id="rId138"/>
    <p:sldLayoutId id="2147485115" r:id="rId139"/>
    <p:sldLayoutId id="2147485116" r:id="rId140"/>
    <p:sldLayoutId id="2147485117" r:id="rId141"/>
    <p:sldLayoutId id="2147485118" r:id="rId142"/>
    <p:sldLayoutId id="2147485119" r:id="rId143"/>
    <p:sldLayoutId id="2147485120" r:id="rId144"/>
    <p:sldLayoutId id="2147485121" r:id="rId145"/>
    <p:sldLayoutId id="2147485122" r:id="rId146"/>
    <p:sldLayoutId id="2147485123" r:id="rId147"/>
    <p:sldLayoutId id="2147485124" r:id="rId148"/>
    <p:sldLayoutId id="2147485125" r:id="rId149"/>
    <p:sldLayoutId id="2147485126" r:id="rId150"/>
    <p:sldLayoutId id="2147485127" r:id="rId151"/>
    <p:sldLayoutId id="2147485128" r:id="rId152"/>
    <p:sldLayoutId id="2147485129" r:id="rId153"/>
    <p:sldLayoutId id="2147485130" r:id="rId154"/>
    <p:sldLayoutId id="2147485131" r:id="rId155"/>
    <p:sldLayoutId id="2147485132" r:id="rId156"/>
    <p:sldLayoutId id="2147485133" r:id="rId157"/>
    <p:sldLayoutId id="2147485134" r:id="rId158"/>
    <p:sldLayoutId id="2147485135" r:id="rId159"/>
    <p:sldLayoutId id="2147485136" r:id="rId160"/>
    <p:sldLayoutId id="2147485137" r:id="rId161"/>
    <p:sldLayoutId id="2147485138" r:id="rId162"/>
    <p:sldLayoutId id="2147485139" r:id="rId163"/>
    <p:sldLayoutId id="2147485140" r:id="rId164"/>
    <p:sldLayoutId id="2147485141" r:id="rId165"/>
    <p:sldLayoutId id="2147485142" r:id="rId166"/>
    <p:sldLayoutId id="2147485143" r:id="rId167"/>
    <p:sldLayoutId id="2147485144" r:id="rId168"/>
    <p:sldLayoutId id="2147485145" r:id="rId169"/>
    <p:sldLayoutId id="2147485146" r:id="rId170"/>
    <p:sldLayoutId id="2147485147" r:id="rId171"/>
    <p:sldLayoutId id="2147485148" r:id="rId172"/>
    <p:sldLayoutId id="2147485149" r:id="rId173"/>
    <p:sldLayoutId id="2147485150" r:id="rId174"/>
    <p:sldLayoutId id="2147485151" r:id="rId175"/>
    <p:sldLayoutId id="2147485152" r:id="rId176"/>
    <p:sldLayoutId id="2147485153" r:id="rId177"/>
    <p:sldLayoutId id="2147485154" r:id="rId178"/>
    <p:sldLayoutId id="2147485155" r:id="rId179"/>
    <p:sldLayoutId id="2147485156" r:id="rId180"/>
    <p:sldLayoutId id="2147485157" r:id="rId181"/>
    <p:sldLayoutId id="2147485158" r:id="rId182"/>
    <p:sldLayoutId id="2147485159" r:id="rId183"/>
    <p:sldLayoutId id="2147485160" r:id="rId184"/>
    <p:sldLayoutId id="2147485161" r:id="rId185"/>
    <p:sldLayoutId id="2147485162" r:id="rId186"/>
    <p:sldLayoutId id="2147485163" r:id="rId187"/>
    <p:sldLayoutId id="2147485164" r:id="rId188"/>
    <p:sldLayoutId id="2147485165" r:id="rId189"/>
    <p:sldLayoutId id="2147485166" r:id="rId190"/>
    <p:sldLayoutId id="2147485167" r:id="rId191"/>
    <p:sldLayoutId id="2147485168" r:id="rId192"/>
    <p:sldLayoutId id="2147485169" r:id="rId193"/>
    <p:sldLayoutId id="2147485170" r:id="rId194"/>
    <p:sldLayoutId id="2147485171" r:id="rId195"/>
    <p:sldLayoutId id="2147485172" r:id="rId196"/>
    <p:sldLayoutId id="2147485173" r:id="rId197"/>
    <p:sldLayoutId id="2147485174" r:id="rId198"/>
    <p:sldLayoutId id="2147485175" r:id="rId199"/>
    <p:sldLayoutId id="2147485176" r:id="rId200"/>
    <p:sldLayoutId id="2147485177" r:id="rId201"/>
    <p:sldLayoutId id="2147485178" r:id="rId202"/>
    <p:sldLayoutId id="2147485179" r:id="rId203"/>
    <p:sldLayoutId id="2147485180" r:id="rId204"/>
    <p:sldLayoutId id="2147485181" r:id="rId205"/>
    <p:sldLayoutId id="2147485182" r:id="rId206"/>
    <p:sldLayoutId id="2147485183" r:id="rId207"/>
    <p:sldLayoutId id="2147485184" r:id="rId208"/>
    <p:sldLayoutId id="2147485185" r:id="rId209"/>
    <p:sldLayoutId id="2147485186" r:id="rId210"/>
    <p:sldLayoutId id="2147485187" r:id="rId211"/>
    <p:sldLayoutId id="2147485188" r:id="rId212"/>
    <p:sldLayoutId id="2147485189" r:id="rId213"/>
    <p:sldLayoutId id="2147485190" r:id="rId214"/>
    <p:sldLayoutId id="2147485191" r:id="rId215"/>
    <p:sldLayoutId id="2147485192" r:id="rId216"/>
    <p:sldLayoutId id="2147485193" r:id="rId217"/>
    <p:sldLayoutId id="2147485194" r:id="rId218"/>
    <p:sldLayoutId id="2147485195" r:id="rId219"/>
    <p:sldLayoutId id="2147485196" r:id="rId220"/>
    <p:sldLayoutId id="2147485197" r:id="rId221"/>
    <p:sldLayoutId id="2147485198" r:id="rId222"/>
    <p:sldLayoutId id="2147485199" r:id="rId223"/>
    <p:sldLayoutId id="2147485200" r:id="rId224"/>
    <p:sldLayoutId id="2147485201" r:id="rId225"/>
    <p:sldLayoutId id="2147485202" r:id="rId226"/>
    <p:sldLayoutId id="2147485203" r:id="rId227"/>
    <p:sldLayoutId id="2147485204" r:id="rId228"/>
    <p:sldLayoutId id="2147485205" r:id="rId229"/>
    <p:sldLayoutId id="2147485206" r:id="rId230"/>
    <p:sldLayoutId id="2147485207" r:id="rId231"/>
    <p:sldLayoutId id="2147485208" r:id="rId232"/>
    <p:sldLayoutId id="2147485209" r:id="rId233"/>
    <p:sldLayoutId id="2147485210" r:id="rId234"/>
    <p:sldLayoutId id="2147485211" r:id="rId235"/>
    <p:sldLayoutId id="2147485212" r:id="rId236"/>
    <p:sldLayoutId id="2147485213" r:id="rId237"/>
    <p:sldLayoutId id="2147485214" r:id="rId238"/>
    <p:sldLayoutId id="2147485215" r:id="rId239"/>
    <p:sldLayoutId id="2147485216" r:id="rId240"/>
    <p:sldLayoutId id="2147485217" r:id="rId241"/>
    <p:sldLayoutId id="2147485218" r:id="rId242"/>
    <p:sldLayoutId id="2147485219" r:id="rId243"/>
    <p:sldLayoutId id="2147485220" r:id="rId244"/>
    <p:sldLayoutId id="2147485221" r:id="rId245"/>
    <p:sldLayoutId id="2147485222" r:id="rId246"/>
    <p:sldLayoutId id="2147485223" r:id="rId247"/>
    <p:sldLayoutId id="2147485224" r:id="rId248"/>
    <p:sldLayoutId id="2147485225" r:id="rId249"/>
    <p:sldLayoutId id="2147485226" r:id="rId250"/>
    <p:sldLayoutId id="2147485227" r:id="rId251"/>
    <p:sldLayoutId id="2147485228" r:id="rId252"/>
    <p:sldLayoutId id="2147485229" r:id="rId253"/>
    <p:sldLayoutId id="2147485230" r:id="rId254"/>
    <p:sldLayoutId id="2147485231" r:id="rId255"/>
    <p:sldLayoutId id="2147485232" r:id="rId256"/>
    <p:sldLayoutId id="2147485233" r:id="rId257"/>
    <p:sldLayoutId id="2147485234" r:id="rId258"/>
    <p:sldLayoutId id="2147485235" r:id="rId259"/>
    <p:sldLayoutId id="2147485236" r:id="rId260"/>
    <p:sldLayoutId id="2147485237" r:id="rId261"/>
    <p:sldLayoutId id="2147485238" r:id="rId262"/>
    <p:sldLayoutId id="2147485239" r:id="rId263"/>
    <p:sldLayoutId id="2147485240" r:id="rId264"/>
    <p:sldLayoutId id="2147485241" r:id="rId265"/>
    <p:sldLayoutId id="2147485242" r:id="rId266"/>
    <p:sldLayoutId id="2147485243" r:id="rId267"/>
    <p:sldLayoutId id="2147485244" r:id="rId268"/>
    <p:sldLayoutId id="2147485245" r:id="rId269"/>
    <p:sldLayoutId id="2147485246" r:id="rId270"/>
    <p:sldLayoutId id="2147485247" r:id="rId271"/>
    <p:sldLayoutId id="2147485248" r:id="rId272"/>
    <p:sldLayoutId id="2147485249" r:id="rId273"/>
    <p:sldLayoutId id="2147485250" r:id="rId274"/>
    <p:sldLayoutId id="2147485251" r:id="rId275"/>
    <p:sldLayoutId id="2147485252" r:id="rId276"/>
    <p:sldLayoutId id="2147485253" r:id="rId277"/>
    <p:sldLayoutId id="2147485254" r:id="rId278"/>
    <p:sldLayoutId id="2147485255" r:id="rId279"/>
    <p:sldLayoutId id="2147485256" r:id="rId280"/>
    <p:sldLayoutId id="2147485257" r:id="rId281"/>
    <p:sldLayoutId id="2147485258" r:id="rId282"/>
    <p:sldLayoutId id="2147485259" r:id="rId283"/>
    <p:sldLayoutId id="2147485260" r:id="rId284"/>
    <p:sldLayoutId id="2147485261" r:id="rId285"/>
    <p:sldLayoutId id="2147485262" r:id="rId286"/>
    <p:sldLayoutId id="2147485263" r:id="rId287"/>
    <p:sldLayoutId id="2147485264" r:id="rId288"/>
    <p:sldLayoutId id="2147485265" r:id="rId289"/>
    <p:sldLayoutId id="2147485266" r:id="rId290"/>
    <p:sldLayoutId id="2147485267" r:id="rId291"/>
    <p:sldLayoutId id="2147485268" r:id="rId292"/>
    <p:sldLayoutId id="2147485269" r:id="rId293"/>
    <p:sldLayoutId id="2147485270" r:id="rId294"/>
    <p:sldLayoutId id="2147485271" r:id="rId295"/>
    <p:sldLayoutId id="2147485272" r:id="rId296"/>
    <p:sldLayoutId id="2147485273" r:id="rId297"/>
    <p:sldLayoutId id="2147485274" r:id="rId298"/>
    <p:sldLayoutId id="2147485275" r:id="rId299"/>
    <p:sldLayoutId id="2147485276" r:id="rId300"/>
    <p:sldLayoutId id="2147485277" r:id="rId301"/>
    <p:sldLayoutId id="2147485278" r:id="rId302"/>
    <p:sldLayoutId id="2147485279" r:id="rId303"/>
    <p:sldLayoutId id="2147485280" r:id="rId304"/>
    <p:sldLayoutId id="2147485281" r:id="rId305"/>
    <p:sldLayoutId id="2147485282" r:id="rId306"/>
    <p:sldLayoutId id="2147485283" r:id="rId307"/>
    <p:sldLayoutId id="2147485284" r:id="rId308"/>
    <p:sldLayoutId id="2147485285" r:id="rId309"/>
    <p:sldLayoutId id="2147485286" r:id="rId310"/>
    <p:sldLayoutId id="2147485287" r:id="rId311"/>
    <p:sldLayoutId id="2147485288" r:id="rId312"/>
    <p:sldLayoutId id="2147485289" r:id="rId313"/>
    <p:sldLayoutId id="2147485290" r:id="rId314"/>
    <p:sldLayoutId id="2147485291" r:id="rId315"/>
    <p:sldLayoutId id="2147485292" r:id="rId316"/>
    <p:sldLayoutId id="2147485293" r:id="rId317"/>
    <p:sldLayoutId id="2147485294" r:id="rId318"/>
    <p:sldLayoutId id="2147485295" r:id="rId319"/>
    <p:sldLayoutId id="2147485296" r:id="rId320"/>
    <p:sldLayoutId id="2147485297" r:id="rId321"/>
    <p:sldLayoutId id="2147485298" r:id="rId322"/>
    <p:sldLayoutId id="2147485299" r:id="rId323"/>
    <p:sldLayoutId id="2147485300" r:id="rId324"/>
    <p:sldLayoutId id="2147485301" r:id="rId325"/>
    <p:sldLayoutId id="2147485302" r:id="rId326"/>
    <p:sldLayoutId id="2147485303" r:id="rId327"/>
    <p:sldLayoutId id="2147485304" r:id="rId328"/>
    <p:sldLayoutId id="2147485305" r:id="rId329"/>
    <p:sldLayoutId id="2147485306" r:id="rId330"/>
    <p:sldLayoutId id="2147485307" r:id="rId331"/>
    <p:sldLayoutId id="2147485308" r:id="rId332"/>
    <p:sldLayoutId id="2147485309" r:id="rId333"/>
    <p:sldLayoutId id="2147485310" r:id="rId334"/>
    <p:sldLayoutId id="2147485311" r:id="rId335"/>
    <p:sldLayoutId id="2147485312" r:id="rId336"/>
    <p:sldLayoutId id="2147485313" r:id="rId337"/>
    <p:sldLayoutId id="2147485314" r:id="rId338"/>
    <p:sldLayoutId id="2147485315" r:id="rId339"/>
    <p:sldLayoutId id="2147485316" r:id="rId340"/>
    <p:sldLayoutId id="2147485317" r:id="rId341"/>
    <p:sldLayoutId id="2147485318" r:id="rId342"/>
    <p:sldLayoutId id="2147485319" r:id="rId343"/>
    <p:sldLayoutId id="2147485320" r:id="rId344"/>
    <p:sldLayoutId id="2147485321" r:id="rId345"/>
    <p:sldLayoutId id="2147485322" r:id="rId346"/>
    <p:sldLayoutId id="2147485323" r:id="rId347"/>
    <p:sldLayoutId id="2147485324" r:id="rId348"/>
    <p:sldLayoutId id="2147485325" r:id="rId349"/>
    <p:sldLayoutId id="2147485326" r:id="rId350"/>
    <p:sldLayoutId id="2147485327" r:id="rId351"/>
    <p:sldLayoutId id="2147485328" r:id="rId352"/>
    <p:sldLayoutId id="2147485329" r:id="rId353"/>
    <p:sldLayoutId id="2147485330" r:id="rId354"/>
    <p:sldLayoutId id="2147485331" r:id="rId355"/>
    <p:sldLayoutId id="2147485332" r:id="rId356"/>
    <p:sldLayoutId id="2147485333" r:id="rId357"/>
    <p:sldLayoutId id="2147485334" r:id="rId358"/>
    <p:sldLayoutId id="2147485335" r:id="rId359"/>
    <p:sldLayoutId id="2147485336" r:id="rId360"/>
    <p:sldLayoutId id="2147485337" r:id="rId361"/>
    <p:sldLayoutId id="2147485338" r:id="rId362"/>
    <p:sldLayoutId id="2147485339" r:id="rId363"/>
    <p:sldLayoutId id="2147485340" r:id="rId364"/>
    <p:sldLayoutId id="2147485341" r:id="rId365"/>
    <p:sldLayoutId id="2147485342" r:id="rId366"/>
    <p:sldLayoutId id="2147485343" r:id="rId367"/>
    <p:sldLayoutId id="2147485344" r:id="rId368"/>
    <p:sldLayoutId id="2147485345" r:id="rId369"/>
    <p:sldLayoutId id="2147485346" r:id="rId370"/>
    <p:sldLayoutId id="2147485347" r:id="rId371"/>
    <p:sldLayoutId id="2147485348" r:id="rId372"/>
    <p:sldLayoutId id="2147485349" r:id="rId373"/>
    <p:sldLayoutId id="2147485350" r:id="rId374"/>
    <p:sldLayoutId id="2147485351" r:id="rId375"/>
    <p:sldLayoutId id="2147485352" r:id="rId376"/>
    <p:sldLayoutId id="2147485353" r:id="rId377"/>
    <p:sldLayoutId id="2147485354" r:id="rId378"/>
    <p:sldLayoutId id="2147485355" r:id="rId379"/>
    <p:sldLayoutId id="2147485356" r:id="rId380"/>
    <p:sldLayoutId id="2147485357" r:id="rId381"/>
    <p:sldLayoutId id="2147485358" r:id="rId382"/>
    <p:sldLayoutId id="2147485359" r:id="rId383"/>
    <p:sldLayoutId id="2147485360" r:id="rId384"/>
    <p:sldLayoutId id="2147485361" r:id="rId385"/>
    <p:sldLayoutId id="2147485362" r:id="rId386"/>
    <p:sldLayoutId id="2147485363" r:id="rId387"/>
    <p:sldLayoutId id="2147485364" r:id="rId388"/>
    <p:sldLayoutId id="2147485365" r:id="rId389"/>
    <p:sldLayoutId id="2147485366" r:id="rId390"/>
    <p:sldLayoutId id="2147485367" r:id="rId391"/>
    <p:sldLayoutId id="2147485368" r:id="rId392"/>
    <p:sldLayoutId id="2147485369" r:id="rId393"/>
    <p:sldLayoutId id="2147485370" r:id="rId394"/>
    <p:sldLayoutId id="2147485371" r:id="rId395"/>
    <p:sldLayoutId id="2147485372" r:id="rId396"/>
    <p:sldLayoutId id="2147485373" r:id="rId397"/>
    <p:sldLayoutId id="2147485374" r:id="rId398"/>
    <p:sldLayoutId id="2147485375" r:id="rId399"/>
    <p:sldLayoutId id="2147485376" r:id="rId400"/>
    <p:sldLayoutId id="2147485377" r:id="rId401"/>
    <p:sldLayoutId id="2147485378" r:id="rId402"/>
    <p:sldLayoutId id="2147485379" r:id="rId403"/>
    <p:sldLayoutId id="2147485380" r:id="rId404"/>
    <p:sldLayoutId id="2147485381" r:id="rId405"/>
    <p:sldLayoutId id="2147485382" r:id="rId406"/>
    <p:sldLayoutId id="2147485383" r:id="rId407"/>
    <p:sldLayoutId id="2147485384" r:id="rId408"/>
    <p:sldLayoutId id="2147485385" r:id="rId409"/>
    <p:sldLayoutId id="2147485386" r:id="rId410"/>
    <p:sldLayoutId id="2147485387" r:id="rId411"/>
    <p:sldLayoutId id="2147485388" r:id="rId412"/>
    <p:sldLayoutId id="2147485389" r:id="rId413"/>
    <p:sldLayoutId id="2147485390" r:id="rId414"/>
    <p:sldLayoutId id="2147485391" r:id="rId415"/>
    <p:sldLayoutId id="2147485392" r:id="rId416"/>
    <p:sldLayoutId id="2147485393" r:id="rId417"/>
    <p:sldLayoutId id="2147485394" r:id="rId418"/>
    <p:sldLayoutId id="2147485395" r:id="rId419"/>
    <p:sldLayoutId id="2147485396" r:id="rId420"/>
    <p:sldLayoutId id="2147485397" r:id="rId421"/>
    <p:sldLayoutId id="2147485398" r:id="rId422"/>
    <p:sldLayoutId id="2147485399" r:id="rId423"/>
    <p:sldLayoutId id="2147485400" r:id="rId424"/>
    <p:sldLayoutId id="2147485401" r:id="rId425"/>
    <p:sldLayoutId id="2147485402" r:id="rId426"/>
    <p:sldLayoutId id="2147485403" r:id="rId427"/>
    <p:sldLayoutId id="2147485404" r:id="rId428"/>
    <p:sldLayoutId id="2147485405" r:id="rId429"/>
    <p:sldLayoutId id="2147485406" r:id="rId430"/>
    <p:sldLayoutId id="2147485407" r:id="rId431"/>
    <p:sldLayoutId id="2147485408" r:id="rId432"/>
    <p:sldLayoutId id="2147485409" r:id="rId433"/>
    <p:sldLayoutId id="2147485410" r:id="rId434"/>
    <p:sldLayoutId id="2147485411" r:id="rId435"/>
    <p:sldLayoutId id="2147485412" r:id="rId436"/>
    <p:sldLayoutId id="2147485413" r:id="rId437"/>
    <p:sldLayoutId id="2147485414" r:id="rId438"/>
    <p:sldLayoutId id="2147485415" r:id="rId439"/>
    <p:sldLayoutId id="2147485416" r:id="rId440"/>
    <p:sldLayoutId id="2147485417" r:id="rId441"/>
    <p:sldLayoutId id="2147485418" r:id="rId442"/>
    <p:sldLayoutId id="2147485419" r:id="rId443"/>
    <p:sldLayoutId id="2147485420" r:id="rId444"/>
    <p:sldLayoutId id="2147485421" r:id="rId445"/>
    <p:sldLayoutId id="2147485422" r:id="rId446"/>
    <p:sldLayoutId id="2147485423" r:id="rId447"/>
    <p:sldLayoutId id="2147485424" r:id="rId448"/>
    <p:sldLayoutId id="2147485425" r:id="rId449"/>
    <p:sldLayoutId id="2147485426" r:id="rId450"/>
    <p:sldLayoutId id="2147485427" r:id="rId451"/>
    <p:sldLayoutId id="2147485428" r:id="rId452"/>
    <p:sldLayoutId id="2147485429" r:id="rId453"/>
    <p:sldLayoutId id="2147485430" r:id="rId454"/>
    <p:sldLayoutId id="2147485431" r:id="rId455"/>
    <p:sldLayoutId id="2147485432" r:id="rId456"/>
    <p:sldLayoutId id="2147485433" r:id="rId457"/>
    <p:sldLayoutId id="2147485434" r:id="rId458"/>
    <p:sldLayoutId id="2147485435" r:id="rId459"/>
    <p:sldLayoutId id="2147485436" r:id="rId460"/>
    <p:sldLayoutId id="2147485437" r:id="rId461"/>
    <p:sldLayoutId id="2147485438" r:id="rId462"/>
    <p:sldLayoutId id="2147485439" r:id="rId463"/>
    <p:sldLayoutId id="2147485440" r:id="rId464"/>
    <p:sldLayoutId id="2147485441" r:id="rId465"/>
    <p:sldLayoutId id="2147485442" r:id="rId466"/>
    <p:sldLayoutId id="2147485443" r:id="rId467"/>
    <p:sldLayoutId id="2147485444" r:id="rId468"/>
    <p:sldLayoutId id="2147485445" r:id="rId469"/>
    <p:sldLayoutId id="2147485446" r:id="rId470"/>
    <p:sldLayoutId id="2147485447" r:id="rId471"/>
    <p:sldLayoutId id="2147485448" r:id="rId472"/>
    <p:sldLayoutId id="2147485449" r:id="rId473"/>
    <p:sldLayoutId id="2147485450" r:id="rId474"/>
    <p:sldLayoutId id="2147485451" r:id="rId475"/>
    <p:sldLayoutId id="2147485452" r:id="rId476"/>
    <p:sldLayoutId id="2147485453" r:id="rId477"/>
    <p:sldLayoutId id="2147485454" r:id="rId478"/>
    <p:sldLayoutId id="2147485455" r:id="rId479"/>
    <p:sldLayoutId id="2147485456" r:id="rId480"/>
    <p:sldLayoutId id="2147485457" r:id="rId481"/>
    <p:sldLayoutId id="2147485458" r:id="rId482"/>
    <p:sldLayoutId id="2147485459" r:id="rId483"/>
    <p:sldLayoutId id="2147485460" r:id="rId484"/>
    <p:sldLayoutId id="2147485461" r:id="rId485"/>
    <p:sldLayoutId id="2147485462" r:id="rId486"/>
    <p:sldLayoutId id="2147485463" r:id="rId487"/>
    <p:sldLayoutId id="2147485464" r:id="rId488"/>
    <p:sldLayoutId id="2147485465" r:id="rId489"/>
    <p:sldLayoutId id="2147485466" r:id="rId490"/>
    <p:sldLayoutId id="2147485467" r:id="rId491"/>
    <p:sldLayoutId id="2147485468" r:id="rId492"/>
    <p:sldLayoutId id="2147485469" r:id="rId493"/>
    <p:sldLayoutId id="2147485470" r:id="rId494"/>
    <p:sldLayoutId id="2147485471" r:id="rId495"/>
    <p:sldLayoutId id="2147485472" r:id="rId496"/>
    <p:sldLayoutId id="2147485473" r:id="rId497"/>
    <p:sldLayoutId id="2147485474" r:id="rId498"/>
    <p:sldLayoutId id="2147485475" r:id="rId499"/>
    <p:sldLayoutId id="2147485476" r:id="rId500"/>
    <p:sldLayoutId id="2147485477" r:id="rId501"/>
    <p:sldLayoutId id="2147485478" r:id="rId502"/>
    <p:sldLayoutId id="2147485479" r:id="rId503"/>
    <p:sldLayoutId id="2147485480" r:id="rId504"/>
    <p:sldLayoutId id="2147485481" r:id="rId505"/>
    <p:sldLayoutId id="2147485482" r:id="rId506"/>
    <p:sldLayoutId id="2147485483" r:id="rId507"/>
    <p:sldLayoutId id="2147485484" r:id="rId508"/>
    <p:sldLayoutId id="2147485485" r:id="rId509"/>
    <p:sldLayoutId id="2147485486" r:id="rId510"/>
    <p:sldLayoutId id="2147485487" r:id="rId511"/>
    <p:sldLayoutId id="2147485488" r:id="rId512"/>
    <p:sldLayoutId id="2147485489" r:id="rId513"/>
    <p:sldLayoutId id="2147485490" r:id="rId514"/>
    <p:sldLayoutId id="2147485491" r:id="rId515"/>
    <p:sldLayoutId id="2147485492" r:id="rId516"/>
    <p:sldLayoutId id="2147485493" r:id="rId517"/>
    <p:sldLayoutId id="2147485494" r:id="rId518"/>
    <p:sldLayoutId id="2147485495" r:id="rId519"/>
    <p:sldLayoutId id="2147485496" r:id="rId520"/>
    <p:sldLayoutId id="2147485497" r:id="rId521"/>
    <p:sldLayoutId id="2147485498" r:id="rId522"/>
    <p:sldLayoutId id="2147485499" r:id="rId523"/>
    <p:sldLayoutId id="2147485500" r:id="rId524"/>
    <p:sldLayoutId id="2147485501" r:id="rId525"/>
    <p:sldLayoutId id="2147485502" r:id="rId526"/>
    <p:sldLayoutId id="2147485503" r:id="rId527"/>
    <p:sldLayoutId id="2147485504" r:id="rId528"/>
    <p:sldLayoutId id="2147485505" r:id="rId529"/>
    <p:sldLayoutId id="2147485506" r:id="rId530"/>
    <p:sldLayoutId id="2147485507" r:id="rId531"/>
    <p:sldLayoutId id="2147485508" r:id="rId532"/>
    <p:sldLayoutId id="2147485509" r:id="rId533"/>
    <p:sldLayoutId id="2147485510" r:id="rId534"/>
    <p:sldLayoutId id="2147485511" r:id="rId535"/>
    <p:sldLayoutId id="2147485512" r:id="rId536"/>
    <p:sldLayoutId id="2147485513" r:id="rId537"/>
    <p:sldLayoutId id="2147485514" r:id="rId538"/>
    <p:sldLayoutId id="2147485515" r:id="rId539"/>
    <p:sldLayoutId id="2147485516" r:id="rId540"/>
    <p:sldLayoutId id="2147485517" r:id="rId541"/>
    <p:sldLayoutId id="2147485518" r:id="rId542"/>
    <p:sldLayoutId id="2147485519" r:id="rId543"/>
    <p:sldLayoutId id="2147485520" r:id="rId544"/>
    <p:sldLayoutId id="2147485521" r:id="rId545"/>
    <p:sldLayoutId id="2147485522" r:id="rId546"/>
    <p:sldLayoutId id="2147485523" r:id="rId547"/>
    <p:sldLayoutId id="2147485524" r:id="rId548"/>
    <p:sldLayoutId id="2147485525" r:id="rId549"/>
    <p:sldLayoutId id="2147485526" r:id="rId550"/>
    <p:sldLayoutId id="2147485527" r:id="rId551"/>
    <p:sldLayoutId id="2147485528" r:id="rId552"/>
    <p:sldLayoutId id="2147485529" r:id="rId553"/>
    <p:sldLayoutId id="2147485530" r:id="rId554"/>
    <p:sldLayoutId id="2147485531" r:id="rId555"/>
    <p:sldLayoutId id="2147485532" r:id="rId556"/>
    <p:sldLayoutId id="2147485533" r:id="rId557"/>
    <p:sldLayoutId id="2147485534" r:id="rId558"/>
    <p:sldLayoutId id="2147485535" r:id="rId559"/>
    <p:sldLayoutId id="2147485536" r:id="rId560"/>
    <p:sldLayoutId id="2147485537" r:id="rId561"/>
    <p:sldLayoutId id="2147485538" r:id="rId562"/>
    <p:sldLayoutId id="2147485539" r:id="rId563"/>
    <p:sldLayoutId id="2147485540" r:id="rId564"/>
    <p:sldLayoutId id="2147485541" r:id="rId565"/>
    <p:sldLayoutId id="2147485542" r:id="rId566"/>
    <p:sldLayoutId id="2147485543" r:id="rId567"/>
    <p:sldLayoutId id="2147485544" r:id="rId568"/>
    <p:sldLayoutId id="2147485545" r:id="rId569"/>
    <p:sldLayoutId id="2147485546" r:id="rId570"/>
    <p:sldLayoutId id="2147485547" r:id="rId571"/>
    <p:sldLayoutId id="2147485548" r:id="rId572"/>
    <p:sldLayoutId id="2147485549" r:id="rId573"/>
    <p:sldLayoutId id="2147485550" r:id="rId574"/>
    <p:sldLayoutId id="2147485551" r:id="rId575"/>
    <p:sldLayoutId id="2147485552" r:id="rId576"/>
    <p:sldLayoutId id="2147485553" r:id="rId577"/>
    <p:sldLayoutId id="2147485554" r:id="rId578"/>
    <p:sldLayoutId id="2147485555" r:id="rId579"/>
    <p:sldLayoutId id="2147485556" r:id="rId580"/>
    <p:sldLayoutId id="2147485557" r:id="rId581"/>
    <p:sldLayoutId id="2147485558" r:id="rId582"/>
    <p:sldLayoutId id="2147485559" r:id="rId583"/>
    <p:sldLayoutId id="2147485560" r:id="rId584"/>
    <p:sldLayoutId id="2147485561" r:id="rId585"/>
    <p:sldLayoutId id="2147485562" r:id="rId586"/>
    <p:sldLayoutId id="2147485563" r:id="rId587"/>
    <p:sldLayoutId id="2147485564" r:id="rId588"/>
    <p:sldLayoutId id="2147485565" r:id="rId589"/>
    <p:sldLayoutId id="2147485566" r:id="rId590"/>
    <p:sldLayoutId id="2147485567" r:id="rId591"/>
    <p:sldLayoutId id="2147485568" r:id="rId592"/>
    <p:sldLayoutId id="2147485569" r:id="rId593"/>
    <p:sldLayoutId id="2147485570" r:id="rId594"/>
    <p:sldLayoutId id="2147485571" r:id="rId595"/>
    <p:sldLayoutId id="2147485572" r:id="rId596"/>
    <p:sldLayoutId id="2147485573" r:id="rId597"/>
    <p:sldLayoutId id="2147485574" r:id="rId598"/>
    <p:sldLayoutId id="2147485575" r:id="rId599"/>
    <p:sldLayoutId id="2147485576" r:id="rId600"/>
    <p:sldLayoutId id="2147485577" r:id="rId601"/>
    <p:sldLayoutId id="2147485578" r:id="rId602"/>
    <p:sldLayoutId id="2147485579" r:id="rId603"/>
    <p:sldLayoutId id="2147485580" r:id="rId604"/>
    <p:sldLayoutId id="2147485581" r:id="rId605"/>
    <p:sldLayoutId id="2147485582" r:id="rId606"/>
    <p:sldLayoutId id="2147485583" r:id="rId607"/>
    <p:sldLayoutId id="2147485584" r:id="rId608"/>
    <p:sldLayoutId id="2147485585" r:id="rId609"/>
    <p:sldLayoutId id="2147485586" r:id="rId610"/>
    <p:sldLayoutId id="2147485587" r:id="rId611"/>
    <p:sldLayoutId id="2147485588" r:id="rId612"/>
    <p:sldLayoutId id="2147485589" r:id="rId613"/>
    <p:sldLayoutId id="2147485590" r:id="rId614"/>
    <p:sldLayoutId id="2147485591" r:id="rId615"/>
    <p:sldLayoutId id="2147485592" r:id="rId616"/>
    <p:sldLayoutId id="2147485593" r:id="rId617"/>
    <p:sldLayoutId id="2147485594" r:id="rId618"/>
    <p:sldLayoutId id="2147485595" r:id="rId619"/>
    <p:sldLayoutId id="2147485596" r:id="rId620"/>
    <p:sldLayoutId id="2147485597" r:id="rId621"/>
    <p:sldLayoutId id="2147485598" r:id="rId622"/>
    <p:sldLayoutId id="2147485599" r:id="rId623"/>
    <p:sldLayoutId id="2147485600" r:id="rId624"/>
    <p:sldLayoutId id="2147485601" r:id="rId625"/>
    <p:sldLayoutId id="2147485602" r:id="rId626"/>
    <p:sldLayoutId id="2147485603" r:id="rId627"/>
    <p:sldLayoutId id="2147485604" r:id="rId628"/>
    <p:sldLayoutId id="2147485605" r:id="rId629"/>
    <p:sldLayoutId id="2147485606" r:id="rId630"/>
    <p:sldLayoutId id="2147485607" r:id="rId631"/>
    <p:sldLayoutId id="2147485608" r:id="rId632"/>
    <p:sldLayoutId id="2147485609" r:id="rId633"/>
    <p:sldLayoutId id="2147485610" r:id="rId634"/>
    <p:sldLayoutId id="2147485611" r:id="rId635"/>
    <p:sldLayoutId id="2147485612" r:id="rId636"/>
    <p:sldLayoutId id="2147485613" r:id="rId637"/>
    <p:sldLayoutId id="2147485614" r:id="rId638"/>
    <p:sldLayoutId id="2147485615" r:id="rId639"/>
    <p:sldLayoutId id="2147485616" r:id="rId640"/>
    <p:sldLayoutId id="2147485617" r:id="rId641"/>
    <p:sldLayoutId id="2147485618" r:id="rId642"/>
    <p:sldLayoutId id="2147485619" r:id="rId643"/>
    <p:sldLayoutId id="2147485620" r:id="rId644"/>
    <p:sldLayoutId id="2147485621" r:id="rId645"/>
    <p:sldLayoutId id="2147485622" r:id="rId646"/>
    <p:sldLayoutId id="2147485623" r:id="rId647"/>
    <p:sldLayoutId id="2147485624" r:id="rId648"/>
    <p:sldLayoutId id="2147485625" r:id="rId649"/>
    <p:sldLayoutId id="2147485626" r:id="rId650"/>
    <p:sldLayoutId id="2147485627" r:id="rId651"/>
    <p:sldLayoutId id="2147485628" r:id="rId652"/>
    <p:sldLayoutId id="2147485629" r:id="rId653"/>
    <p:sldLayoutId id="2147485630" r:id="rId654"/>
    <p:sldLayoutId id="2147485631" r:id="rId655"/>
    <p:sldLayoutId id="2147485632" r:id="rId656"/>
    <p:sldLayoutId id="2147485633" r:id="rId657"/>
    <p:sldLayoutId id="2147485634" r:id="rId658"/>
    <p:sldLayoutId id="2147485635" r:id="rId659"/>
    <p:sldLayoutId id="2147485636" r:id="rId660"/>
    <p:sldLayoutId id="2147485637" r:id="rId661"/>
    <p:sldLayoutId id="2147485638" r:id="rId662"/>
    <p:sldLayoutId id="2147485639" r:id="rId663"/>
    <p:sldLayoutId id="2147485640" r:id="rId664"/>
    <p:sldLayoutId id="2147485641" r:id="rId665"/>
    <p:sldLayoutId id="2147485642" r:id="rId666"/>
    <p:sldLayoutId id="2147485643" r:id="rId667"/>
    <p:sldLayoutId id="2147485644" r:id="rId668"/>
    <p:sldLayoutId id="2147485645" r:id="rId669"/>
    <p:sldLayoutId id="2147485646" r:id="rId670"/>
    <p:sldLayoutId id="2147485647" r:id="rId671"/>
    <p:sldLayoutId id="2147485648" r:id="rId672"/>
    <p:sldLayoutId id="2147485649" r:id="rId673"/>
    <p:sldLayoutId id="2147485650" r:id="rId674"/>
    <p:sldLayoutId id="2147485651" r:id="rId675"/>
    <p:sldLayoutId id="2147485652" r:id="rId676"/>
    <p:sldLayoutId id="2147485653" r:id="rId677"/>
    <p:sldLayoutId id="2147485654" r:id="rId678"/>
    <p:sldLayoutId id="2147485655" r:id="rId679"/>
    <p:sldLayoutId id="2147485656" r:id="rId680"/>
    <p:sldLayoutId id="2147485657" r:id="rId681"/>
    <p:sldLayoutId id="2147485658" r:id="rId682"/>
    <p:sldLayoutId id="2147485659" r:id="rId683"/>
    <p:sldLayoutId id="2147485660" r:id="rId684"/>
    <p:sldLayoutId id="2147485661" r:id="rId685"/>
    <p:sldLayoutId id="2147485662" r:id="rId686"/>
    <p:sldLayoutId id="2147485663" r:id="rId687"/>
    <p:sldLayoutId id="2147485664" r:id="rId688"/>
    <p:sldLayoutId id="2147485665" r:id="rId689"/>
    <p:sldLayoutId id="2147485666" r:id="rId690"/>
    <p:sldLayoutId id="2147485667" r:id="rId691"/>
    <p:sldLayoutId id="2147485668" r:id="rId692"/>
    <p:sldLayoutId id="2147485669" r:id="rId693"/>
    <p:sldLayoutId id="2147485670" r:id="rId694"/>
    <p:sldLayoutId id="2147485671" r:id="rId695"/>
    <p:sldLayoutId id="2147485672" r:id="rId696"/>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1"/>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2"/>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rotWithShape="1">
          <a:blip r:embed="rId698"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9"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0"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1"/>
              </a:buBlip>
            </a:lvl1pPr>
            <a:lvl2pPr>
              <a:buBlip>
                <a:blip r:embed="rId702"/>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67356046"/>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 id="2147485685" r:id="rId12"/>
    <p:sldLayoutId id="2147485686" r:id="rId13"/>
    <p:sldLayoutId id="2147485687" r:id="rId14"/>
    <p:sldLayoutId id="2147485688" r:id="rId15"/>
    <p:sldLayoutId id="2147485689" r:id="rId16"/>
    <p:sldLayoutId id="2147485690" r:id="rId17"/>
    <p:sldLayoutId id="2147485691" r:id="rId18"/>
    <p:sldLayoutId id="2147485692" r:id="rId19"/>
    <p:sldLayoutId id="2147485693" r:id="rId20"/>
    <p:sldLayoutId id="2147485694" r:id="rId21"/>
    <p:sldLayoutId id="2147485695" r:id="rId22"/>
    <p:sldLayoutId id="2147485696" r:id="rId23"/>
    <p:sldLayoutId id="2147485697" r:id="rId24"/>
    <p:sldLayoutId id="2147485698" r:id="rId25"/>
    <p:sldLayoutId id="2147485699" r:id="rId26"/>
    <p:sldLayoutId id="2147485700" r:id="rId27"/>
    <p:sldLayoutId id="2147485701" r:id="rId28"/>
    <p:sldLayoutId id="2147485702" r:id="rId29"/>
    <p:sldLayoutId id="2147485703" r:id="rId30"/>
    <p:sldLayoutId id="2147485704" r:id="rId31"/>
    <p:sldLayoutId id="2147485705" r:id="rId32"/>
    <p:sldLayoutId id="2147485706" r:id="rId33"/>
    <p:sldLayoutId id="2147485707" r:id="rId34"/>
    <p:sldLayoutId id="2147485708" r:id="rId35"/>
    <p:sldLayoutId id="2147485709" r:id="rId36"/>
    <p:sldLayoutId id="2147485710" r:id="rId37"/>
    <p:sldLayoutId id="2147485711" r:id="rId38"/>
    <p:sldLayoutId id="2147485712" r:id="rId39"/>
    <p:sldLayoutId id="2147485713" r:id="rId40"/>
    <p:sldLayoutId id="2147485714" r:id="rId41"/>
    <p:sldLayoutId id="2147485715" r:id="rId42"/>
    <p:sldLayoutId id="2147485716" r:id="rId43"/>
    <p:sldLayoutId id="2147485717" r:id="rId44"/>
    <p:sldLayoutId id="2147485718" r:id="rId45"/>
    <p:sldLayoutId id="2147485719" r:id="rId46"/>
    <p:sldLayoutId id="2147485720" r:id="rId47"/>
    <p:sldLayoutId id="2147485721" r:id="rId48"/>
    <p:sldLayoutId id="2147485722" r:id="rId49"/>
    <p:sldLayoutId id="2147485723" r:id="rId50"/>
    <p:sldLayoutId id="2147485724" r:id="rId51"/>
    <p:sldLayoutId id="2147485725" r:id="rId52"/>
    <p:sldLayoutId id="2147485726" r:id="rId53"/>
    <p:sldLayoutId id="2147485727" r:id="rId54"/>
    <p:sldLayoutId id="2147485728" r:id="rId55"/>
    <p:sldLayoutId id="2147485729" r:id="rId56"/>
    <p:sldLayoutId id="2147485730" r:id="rId57"/>
    <p:sldLayoutId id="2147485731" r:id="rId58"/>
    <p:sldLayoutId id="2147485732" r:id="rId59"/>
    <p:sldLayoutId id="2147485733" r:id="rId60"/>
    <p:sldLayoutId id="2147485734" r:id="rId61"/>
    <p:sldLayoutId id="2147485735" r:id="rId62"/>
    <p:sldLayoutId id="2147485736" r:id="rId63"/>
    <p:sldLayoutId id="2147485737" r:id="rId64"/>
    <p:sldLayoutId id="2147485738" r:id="rId65"/>
    <p:sldLayoutId id="2147485739" r:id="rId66"/>
    <p:sldLayoutId id="2147485740" r:id="rId67"/>
    <p:sldLayoutId id="2147485741" r:id="rId68"/>
    <p:sldLayoutId id="2147485742" r:id="rId69"/>
    <p:sldLayoutId id="2147485743" r:id="rId70"/>
    <p:sldLayoutId id="2147485744" r:id="rId71"/>
    <p:sldLayoutId id="2147485745" r:id="rId72"/>
    <p:sldLayoutId id="2147485746" r:id="rId73"/>
    <p:sldLayoutId id="2147485747" r:id="rId74"/>
    <p:sldLayoutId id="2147485748" r:id="rId75"/>
    <p:sldLayoutId id="2147485749" r:id="rId76"/>
    <p:sldLayoutId id="2147485750" r:id="rId77"/>
    <p:sldLayoutId id="2147485751" r:id="rId78"/>
    <p:sldLayoutId id="2147485752" r:id="rId79"/>
    <p:sldLayoutId id="2147485753" r:id="rId80"/>
    <p:sldLayoutId id="2147485754" r:id="rId81"/>
    <p:sldLayoutId id="2147485755" r:id="rId82"/>
    <p:sldLayoutId id="2147485756" r:id="rId83"/>
    <p:sldLayoutId id="2147485757" r:id="rId84"/>
    <p:sldLayoutId id="2147485758" r:id="rId85"/>
    <p:sldLayoutId id="2147485759" r:id="rId86"/>
    <p:sldLayoutId id="2147485760" r:id="rId87"/>
    <p:sldLayoutId id="2147485761" r:id="rId88"/>
    <p:sldLayoutId id="2147485762" r:id="rId89"/>
    <p:sldLayoutId id="2147485763" r:id="rId90"/>
    <p:sldLayoutId id="2147485764" r:id="rId91"/>
    <p:sldLayoutId id="2147485765" r:id="rId92"/>
    <p:sldLayoutId id="2147485766" r:id="rId93"/>
    <p:sldLayoutId id="2147485767" r:id="rId94"/>
    <p:sldLayoutId id="2147485768" r:id="rId95"/>
    <p:sldLayoutId id="2147485769" r:id="rId96"/>
    <p:sldLayoutId id="2147485770" r:id="rId97"/>
    <p:sldLayoutId id="2147485771" r:id="rId98"/>
    <p:sldLayoutId id="2147485772" r:id="rId99"/>
    <p:sldLayoutId id="2147485773" r:id="rId100"/>
    <p:sldLayoutId id="2147485774" r:id="rId101"/>
    <p:sldLayoutId id="2147485775" r:id="rId102"/>
    <p:sldLayoutId id="2147485776" r:id="rId103"/>
    <p:sldLayoutId id="2147485777" r:id="rId104"/>
    <p:sldLayoutId id="2147485778" r:id="rId105"/>
    <p:sldLayoutId id="2147485779" r:id="rId106"/>
    <p:sldLayoutId id="2147485780" r:id="rId107"/>
    <p:sldLayoutId id="2147485781" r:id="rId108"/>
    <p:sldLayoutId id="2147485782" r:id="rId109"/>
    <p:sldLayoutId id="2147485783" r:id="rId110"/>
    <p:sldLayoutId id="2147485784" r:id="rId111"/>
    <p:sldLayoutId id="2147485785" r:id="rId112"/>
    <p:sldLayoutId id="2147485786" r:id="rId113"/>
    <p:sldLayoutId id="2147485787" r:id="rId114"/>
    <p:sldLayoutId id="2147485788" r:id="rId115"/>
    <p:sldLayoutId id="2147485789" r:id="rId116"/>
    <p:sldLayoutId id="2147485790" r:id="rId117"/>
    <p:sldLayoutId id="2147485791" r:id="rId118"/>
    <p:sldLayoutId id="2147485792" r:id="rId119"/>
    <p:sldLayoutId id="2147485793" r:id="rId120"/>
    <p:sldLayoutId id="2147485794" r:id="rId121"/>
    <p:sldLayoutId id="2147485795" r:id="rId122"/>
    <p:sldLayoutId id="2147485796" r:id="rId123"/>
    <p:sldLayoutId id="2147485797" r:id="rId124"/>
    <p:sldLayoutId id="2147485798" r:id="rId125"/>
    <p:sldLayoutId id="2147485799" r:id="rId126"/>
    <p:sldLayoutId id="2147485800" r:id="rId127"/>
    <p:sldLayoutId id="2147485801" r:id="rId128"/>
    <p:sldLayoutId id="2147485802" r:id="rId129"/>
    <p:sldLayoutId id="2147485803" r:id="rId130"/>
    <p:sldLayoutId id="2147485804" r:id="rId131"/>
    <p:sldLayoutId id="2147485805" r:id="rId132"/>
    <p:sldLayoutId id="2147485806" r:id="rId133"/>
    <p:sldLayoutId id="2147485807" r:id="rId134"/>
    <p:sldLayoutId id="2147485808" r:id="rId135"/>
    <p:sldLayoutId id="2147485809" r:id="rId136"/>
    <p:sldLayoutId id="2147485810" r:id="rId137"/>
    <p:sldLayoutId id="2147485811" r:id="rId138"/>
    <p:sldLayoutId id="2147485812" r:id="rId139"/>
    <p:sldLayoutId id="2147485813" r:id="rId140"/>
    <p:sldLayoutId id="2147485814" r:id="rId141"/>
    <p:sldLayoutId id="2147485815" r:id="rId142"/>
    <p:sldLayoutId id="2147485816" r:id="rId143"/>
    <p:sldLayoutId id="2147485817" r:id="rId144"/>
    <p:sldLayoutId id="2147485818" r:id="rId145"/>
    <p:sldLayoutId id="2147485819" r:id="rId146"/>
    <p:sldLayoutId id="2147485820" r:id="rId147"/>
    <p:sldLayoutId id="2147485821" r:id="rId148"/>
    <p:sldLayoutId id="2147485822" r:id="rId149"/>
    <p:sldLayoutId id="2147485823" r:id="rId150"/>
    <p:sldLayoutId id="2147485824" r:id="rId151"/>
    <p:sldLayoutId id="2147485825" r:id="rId152"/>
    <p:sldLayoutId id="2147485826" r:id="rId153"/>
    <p:sldLayoutId id="2147485827" r:id="rId154"/>
    <p:sldLayoutId id="2147485828" r:id="rId155"/>
    <p:sldLayoutId id="2147485829" r:id="rId156"/>
    <p:sldLayoutId id="2147485830" r:id="rId157"/>
    <p:sldLayoutId id="2147485831" r:id="rId158"/>
    <p:sldLayoutId id="2147485832" r:id="rId159"/>
    <p:sldLayoutId id="2147485833" r:id="rId160"/>
    <p:sldLayoutId id="2147485834" r:id="rId161"/>
    <p:sldLayoutId id="2147485835" r:id="rId162"/>
    <p:sldLayoutId id="2147485836" r:id="rId163"/>
    <p:sldLayoutId id="2147485837" r:id="rId164"/>
    <p:sldLayoutId id="2147485838" r:id="rId165"/>
    <p:sldLayoutId id="2147485839" r:id="rId166"/>
    <p:sldLayoutId id="2147485840" r:id="rId167"/>
    <p:sldLayoutId id="2147485841" r:id="rId168"/>
    <p:sldLayoutId id="2147485842" r:id="rId169"/>
    <p:sldLayoutId id="2147485843" r:id="rId170"/>
    <p:sldLayoutId id="2147485844" r:id="rId171"/>
    <p:sldLayoutId id="2147485845" r:id="rId172"/>
    <p:sldLayoutId id="2147485846" r:id="rId173"/>
    <p:sldLayoutId id="2147485847" r:id="rId174"/>
    <p:sldLayoutId id="2147485848" r:id="rId175"/>
    <p:sldLayoutId id="2147485849" r:id="rId176"/>
    <p:sldLayoutId id="2147485850" r:id="rId177"/>
    <p:sldLayoutId id="2147485851" r:id="rId178"/>
    <p:sldLayoutId id="2147485852" r:id="rId179"/>
    <p:sldLayoutId id="2147485853" r:id="rId180"/>
    <p:sldLayoutId id="2147485854" r:id="rId181"/>
    <p:sldLayoutId id="2147485855" r:id="rId182"/>
    <p:sldLayoutId id="2147485856" r:id="rId183"/>
    <p:sldLayoutId id="2147485857" r:id="rId184"/>
    <p:sldLayoutId id="2147485858" r:id="rId185"/>
    <p:sldLayoutId id="2147485859" r:id="rId186"/>
    <p:sldLayoutId id="2147485860" r:id="rId187"/>
    <p:sldLayoutId id="2147485861" r:id="rId188"/>
    <p:sldLayoutId id="2147485862" r:id="rId189"/>
    <p:sldLayoutId id="2147485863" r:id="rId190"/>
    <p:sldLayoutId id="2147485864" r:id="rId191"/>
    <p:sldLayoutId id="2147485865" r:id="rId192"/>
    <p:sldLayoutId id="2147485866" r:id="rId193"/>
    <p:sldLayoutId id="2147485867" r:id="rId194"/>
    <p:sldLayoutId id="2147485868" r:id="rId195"/>
    <p:sldLayoutId id="2147485869" r:id="rId196"/>
    <p:sldLayoutId id="2147485870" r:id="rId197"/>
    <p:sldLayoutId id="2147485871" r:id="rId198"/>
    <p:sldLayoutId id="2147485872" r:id="rId199"/>
    <p:sldLayoutId id="2147485873" r:id="rId200"/>
    <p:sldLayoutId id="2147485874" r:id="rId201"/>
    <p:sldLayoutId id="2147485875" r:id="rId202"/>
    <p:sldLayoutId id="2147485876" r:id="rId203"/>
    <p:sldLayoutId id="2147485877" r:id="rId204"/>
    <p:sldLayoutId id="2147485878" r:id="rId205"/>
    <p:sldLayoutId id="2147485879" r:id="rId206"/>
    <p:sldLayoutId id="2147485880" r:id="rId207"/>
    <p:sldLayoutId id="2147485881" r:id="rId208"/>
    <p:sldLayoutId id="2147485882" r:id="rId209"/>
    <p:sldLayoutId id="2147485883" r:id="rId210"/>
    <p:sldLayoutId id="2147485884" r:id="rId211"/>
    <p:sldLayoutId id="2147485885" r:id="rId212"/>
    <p:sldLayoutId id="2147485886" r:id="rId213"/>
    <p:sldLayoutId id="2147485887" r:id="rId214"/>
    <p:sldLayoutId id="2147485888" r:id="rId215"/>
    <p:sldLayoutId id="2147485889" r:id="rId216"/>
    <p:sldLayoutId id="2147485890" r:id="rId217"/>
    <p:sldLayoutId id="2147485891" r:id="rId218"/>
    <p:sldLayoutId id="2147485892" r:id="rId219"/>
    <p:sldLayoutId id="2147485893" r:id="rId220"/>
    <p:sldLayoutId id="2147485894" r:id="rId221"/>
    <p:sldLayoutId id="2147485895" r:id="rId222"/>
    <p:sldLayoutId id="2147485896" r:id="rId223"/>
    <p:sldLayoutId id="2147485897" r:id="rId224"/>
    <p:sldLayoutId id="2147485898" r:id="rId225"/>
    <p:sldLayoutId id="2147485899" r:id="rId226"/>
    <p:sldLayoutId id="2147485900" r:id="rId227"/>
    <p:sldLayoutId id="2147485901" r:id="rId228"/>
    <p:sldLayoutId id="2147485902" r:id="rId229"/>
    <p:sldLayoutId id="2147485903" r:id="rId230"/>
    <p:sldLayoutId id="2147485904" r:id="rId231"/>
    <p:sldLayoutId id="2147485905" r:id="rId232"/>
    <p:sldLayoutId id="2147485906" r:id="rId233"/>
    <p:sldLayoutId id="2147485907" r:id="rId234"/>
    <p:sldLayoutId id="2147485908" r:id="rId235"/>
    <p:sldLayoutId id="2147485909" r:id="rId236"/>
    <p:sldLayoutId id="2147485910" r:id="rId237"/>
    <p:sldLayoutId id="2147485911" r:id="rId238"/>
    <p:sldLayoutId id="2147485912" r:id="rId239"/>
    <p:sldLayoutId id="2147485913" r:id="rId240"/>
    <p:sldLayoutId id="2147485914" r:id="rId241"/>
    <p:sldLayoutId id="2147485915" r:id="rId242"/>
    <p:sldLayoutId id="2147485916" r:id="rId243"/>
    <p:sldLayoutId id="2147485917" r:id="rId244"/>
    <p:sldLayoutId id="2147485918" r:id="rId245"/>
    <p:sldLayoutId id="2147485919" r:id="rId246"/>
    <p:sldLayoutId id="2147485920" r:id="rId247"/>
    <p:sldLayoutId id="2147485921" r:id="rId248"/>
    <p:sldLayoutId id="2147485922" r:id="rId249"/>
    <p:sldLayoutId id="2147485923" r:id="rId250"/>
    <p:sldLayoutId id="2147485924" r:id="rId251"/>
    <p:sldLayoutId id="2147485925" r:id="rId252"/>
    <p:sldLayoutId id="2147485926" r:id="rId253"/>
    <p:sldLayoutId id="2147485927" r:id="rId254"/>
    <p:sldLayoutId id="2147485928" r:id="rId255"/>
    <p:sldLayoutId id="2147485929" r:id="rId256"/>
    <p:sldLayoutId id="2147485930" r:id="rId257"/>
    <p:sldLayoutId id="2147485931" r:id="rId258"/>
    <p:sldLayoutId id="2147485932" r:id="rId259"/>
    <p:sldLayoutId id="2147485933" r:id="rId260"/>
    <p:sldLayoutId id="2147485934" r:id="rId261"/>
    <p:sldLayoutId id="2147485935" r:id="rId262"/>
    <p:sldLayoutId id="2147485936" r:id="rId263"/>
    <p:sldLayoutId id="2147485937" r:id="rId264"/>
    <p:sldLayoutId id="2147485938" r:id="rId265"/>
    <p:sldLayoutId id="2147485939" r:id="rId266"/>
    <p:sldLayoutId id="2147485940" r:id="rId267"/>
    <p:sldLayoutId id="2147485941" r:id="rId268"/>
    <p:sldLayoutId id="2147485942" r:id="rId269"/>
    <p:sldLayoutId id="2147485943" r:id="rId270"/>
    <p:sldLayoutId id="2147485944" r:id="rId271"/>
    <p:sldLayoutId id="2147485945" r:id="rId272"/>
    <p:sldLayoutId id="2147485946" r:id="rId273"/>
    <p:sldLayoutId id="2147485947" r:id="rId274"/>
    <p:sldLayoutId id="2147485948" r:id="rId275"/>
    <p:sldLayoutId id="2147485949" r:id="rId276"/>
    <p:sldLayoutId id="2147485950" r:id="rId277"/>
    <p:sldLayoutId id="2147485951" r:id="rId278"/>
    <p:sldLayoutId id="2147485952" r:id="rId279"/>
    <p:sldLayoutId id="2147485953" r:id="rId280"/>
    <p:sldLayoutId id="2147485954" r:id="rId281"/>
    <p:sldLayoutId id="2147485955" r:id="rId282"/>
    <p:sldLayoutId id="2147485956" r:id="rId283"/>
    <p:sldLayoutId id="2147485957" r:id="rId284"/>
    <p:sldLayoutId id="2147485958" r:id="rId285"/>
    <p:sldLayoutId id="2147485959" r:id="rId286"/>
    <p:sldLayoutId id="2147485960" r:id="rId287"/>
    <p:sldLayoutId id="2147485961" r:id="rId288"/>
    <p:sldLayoutId id="2147485962" r:id="rId289"/>
    <p:sldLayoutId id="2147485963" r:id="rId290"/>
    <p:sldLayoutId id="2147485964" r:id="rId291"/>
    <p:sldLayoutId id="2147485965" r:id="rId292"/>
    <p:sldLayoutId id="2147485966" r:id="rId293"/>
    <p:sldLayoutId id="2147485967" r:id="rId294"/>
    <p:sldLayoutId id="2147485968" r:id="rId295"/>
    <p:sldLayoutId id="2147485969" r:id="rId296"/>
    <p:sldLayoutId id="2147485970" r:id="rId297"/>
    <p:sldLayoutId id="2147485971" r:id="rId298"/>
    <p:sldLayoutId id="2147485972" r:id="rId299"/>
    <p:sldLayoutId id="2147485973" r:id="rId300"/>
    <p:sldLayoutId id="2147485974" r:id="rId301"/>
    <p:sldLayoutId id="2147485975" r:id="rId302"/>
    <p:sldLayoutId id="2147485976" r:id="rId303"/>
    <p:sldLayoutId id="2147485977" r:id="rId304"/>
    <p:sldLayoutId id="2147485978" r:id="rId305"/>
    <p:sldLayoutId id="2147485979" r:id="rId306"/>
    <p:sldLayoutId id="2147485980" r:id="rId307"/>
    <p:sldLayoutId id="2147485981" r:id="rId308"/>
    <p:sldLayoutId id="2147485982" r:id="rId309"/>
    <p:sldLayoutId id="2147485983" r:id="rId310"/>
    <p:sldLayoutId id="2147485984" r:id="rId311"/>
    <p:sldLayoutId id="2147485985" r:id="rId312"/>
    <p:sldLayoutId id="2147485986" r:id="rId313"/>
    <p:sldLayoutId id="2147485987" r:id="rId314"/>
    <p:sldLayoutId id="2147485988" r:id="rId315"/>
    <p:sldLayoutId id="2147485989" r:id="rId316"/>
    <p:sldLayoutId id="2147485990" r:id="rId317"/>
    <p:sldLayoutId id="2147485991" r:id="rId318"/>
    <p:sldLayoutId id="2147485992" r:id="rId319"/>
    <p:sldLayoutId id="2147485993" r:id="rId320"/>
    <p:sldLayoutId id="2147485994" r:id="rId321"/>
    <p:sldLayoutId id="2147485995" r:id="rId322"/>
    <p:sldLayoutId id="2147485996" r:id="rId323"/>
    <p:sldLayoutId id="2147485997" r:id="rId324"/>
    <p:sldLayoutId id="2147485998" r:id="rId325"/>
    <p:sldLayoutId id="2147485999" r:id="rId326"/>
    <p:sldLayoutId id="2147486000" r:id="rId327"/>
    <p:sldLayoutId id="2147486001" r:id="rId328"/>
    <p:sldLayoutId id="2147486002" r:id="rId329"/>
    <p:sldLayoutId id="2147486003" r:id="rId330"/>
    <p:sldLayoutId id="2147486004" r:id="rId331"/>
    <p:sldLayoutId id="2147486005" r:id="rId332"/>
    <p:sldLayoutId id="2147486006" r:id="rId333"/>
    <p:sldLayoutId id="2147486007" r:id="rId334"/>
    <p:sldLayoutId id="2147486008" r:id="rId335"/>
    <p:sldLayoutId id="2147486009" r:id="rId336"/>
    <p:sldLayoutId id="2147486010" r:id="rId337"/>
    <p:sldLayoutId id="2147486011" r:id="rId338"/>
    <p:sldLayoutId id="2147486012" r:id="rId339"/>
    <p:sldLayoutId id="2147486013" r:id="rId340"/>
    <p:sldLayoutId id="2147486014" r:id="rId341"/>
    <p:sldLayoutId id="2147486015" r:id="rId342"/>
    <p:sldLayoutId id="2147486016" r:id="rId343"/>
    <p:sldLayoutId id="2147486017" r:id="rId344"/>
    <p:sldLayoutId id="2147486018" r:id="rId345"/>
    <p:sldLayoutId id="2147486019" r:id="rId346"/>
    <p:sldLayoutId id="2147486020" r:id="rId347"/>
    <p:sldLayoutId id="2147486021" r:id="rId348"/>
    <p:sldLayoutId id="2147486022" r:id="rId349"/>
    <p:sldLayoutId id="2147486023" r:id="rId350"/>
    <p:sldLayoutId id="2147486024" r:id="rId351"/>
    <p:sldLayoutId id="2147486025" r:id="rId352"/>
    <p:sldLayoutId id="2147486026" r:id="rId353"/>
    <p:sldLayoutId id="2147486027" r:id="rId354"/>
    <p:sldLayoutId id="2147486028" r:id="rId355"/>
    <p:sldLayoutId id="2147486029" r:id="rId356"/>
    <p:sldLayoutId id="2147486030" r:id="rId357"/>
    <p:sldLayoutId id="2147486031" r:id="rId358"/>
    <p:sldLayoutId id="2147486032" r:id="rId359"/>
    <p:sldLayoutId id="2147486033" r:id="rId360"/>
    <p:sldLayoutId id="2147486034" r:id="rId361"/>
    <p:sldLayoutId id="2147486035" r:id="rId362"/>
    <p:sldLayoutId id="2147486036" r:id="rId363"/>
    <p:sldLayoutId id="2147486037" r:id="rId364"/>
    <p:sldLayoutId id="2147486038" r:id="rId365"/>
    <p:sldLayoutId id="2147486039" r:id="rId366"/>
    <p:sldLayoutId id="2147486040" r:id="rId367"/>
    <p:sldLayoutId id="2147486041" r:id="rId368"/>
    <p:sldLayoutId id="2147486042" r:id="rId369"/>
    <p:sldLayoutId id="2147486043" r:id="rId370"/>
    <p:sldLayoutId id="2147486044" r:id="rId371"/>
    <p:sldLayoutId id="2147486045" r:id="rId372"/>
    <p:sldLayoutId id="2147486046" r:id="rId373"/>
    <p:sldLayoutId id="2147486047" r:id="rId374"/>
    <p:sldLayoutId id="2147486048" r:id="rId375"/>
    <p:sldLayoutId id="2147486049" r:id="rId376"/>
    <p:sldLayoutId id="2147486050" r:id="rId377"/>
    <p:sldLayoutId id="2147486051" r:id="rId378"/>
    <p:sldLayoutId id="2147486052" r:id="rId379"/>
    <p:sldLayoutId id="2147486053" r:id="rId380"/>
    <p:sldLayoutId id="2147486054" r:id="rId381"/>
    <p:sldLayoutId id="2147486055" r:id="rId382"/>
    <p:sldLayoutId id="2147486056" r:id="rId383"/>
    <p:sldLayoutId id="2147486057" r:id="rId384"/>
    <p:sldLayoutId id="2147486058" r:id="rId385"/>
    <p:sldLayoutId id="2147486059" r:id="rId386"/>
    <p:sldLayoutId id="2147486060" r:id="rId387"/>
    <p:sldLayoutId id="2147486061" r:id="rId388"/>
    <p:sldLayoutId id="2147486062" r:id="rId389"/>
    <p:sldLayoutId id="2147486063" r:id="rId390"/>
    <p:sldLayoutId id="2147486064" r:id="rId391"/>
    <p:sldLayoutId id="2147486065" r:id="rId392"/>
    <p:sldLayoutId id="2147486066" r:id="rId393"/>
    <p:sldLayoutId id="2147486067" r:id="rId394"/>
    <p:sldLayoutId id="2147486068" r:id="rId395"/>
    <p:sldLayoutId id="2147486069" r:id="rId396"/>
    <p:sldLayoutId id="2147486070" r:id="rId397"/>
    <p:sldLayoutId id="2147486071" r:id="rId398"/>
    <p:sldLayoutId id="2147486072" r:id="rId399"/>
    <p:sldLayoutId id="2147486073" r:id="rId400"/>
    <p:sldLayoutId id="2147486074" r:id="rId401"/>
    <p:sldLayoutId id="2147486075" r:id="rId402"/>
    <p:sldLayoutId id="2147486076" r:id="rId403"/>
    <p:sldLayoutId id="2147486077" r:id="rId404"/>
    <p:sldLayoutId id="2147486078" r:id="rId405"/>
    <p:sldLayoutId id="2147486079" r:id="rId406"/>
    <p:sldLayoutId id="2147486080" r:id="rId407"/>
    <p:sldLayoutId id="2147486081" r:id="rId408"/>
    <p:sldLayoutId id="2147486082" r:id="rId409"/>
    <p:sldLayoutId id="2147486083" r:id="rId410"/>
    <p:sldLayoutId id="2147486084" r:id="rId411"/>
    <p:sldLayoutId id="2147486085" r:id="rId412"/>
    <p:sldLayoutId id="2147486086" r:id="rId413"/>
    <p:sldLayoutId id="2147486087" r:id="rId414"/>
    <p:sldLayoutId id="2147486088" r:id="rId415"/>
    <p:sldLayoutId id="2147486089" r:id="rId416"/>
    <p:sldLayoutId id="2147486090" r:id="rId417"/>
    <p:sldLayoutId id="2147486091" r:id="rId418"/>
    <p:sldLayoutId id="2147486092" r:id="rId419"/>
    <p:sldLayoutId id="2147486093" r:id="rId420"/>
    <p:sldLayoutId id="2147486094" r:id="rId421"/>
    <p:sldLayoutId id="2147486095" r:id="rId422"/>
    <p:sldLayoutId id="2147486096" r:id="rId423"/>
    <p:sldLayoutId id="2147486097" r:id="rId424"/>
    <p:sldLayoutId id="2147486098" r:id="rId425"/>
    <p:sldLayoutId id="2147486099" r:id="rId426"/>
    <p:sldLayoutId id="2147486100" r:id="rId427"/>
    <p:sldLayoutId id="2147486101" r:id="rId428"/>
    <p:sldLayoutId id="2147486102" r:id="rId429"/>
    <p:sldLayoutId id="2147486103" r:id="rId430"/>
    <p:sldLayoutId id="2147486104" r:id="rId431"/>
    <p:sldLayoutId id="2147486105" r:id="rId432"/>
    <p:sldLayoutId id="2147486106" r:id="rId433"/>
    <p:sldLayoutId id="2147486107" r:id="rId434"/>
    <p:sldLayoutId id="2147486108" r:id="rId435"/>
    <p:sldLayoutId id="2147486109" r:id="rId436"/>
    <p:sldLayoutId id="2147486110" r:id="rId437"/>
    <p:sldLayoutId id="2147486111" r:id="rId438"/>
    <p:sldLayoutId id="2147486112" r:id="rId439"/>
    <p:sldLayoutId id="2147486113" r:id="rId440"/>
    <p:sldLayoutId id="2147486114" r:id="rId441"/>
    <p:sldLayoutId id="2147486115" r:id="rId442"/>
    <p:sldLayoutId id="2147486116" r:id="rId443"/>
    <p:sldLayoutId id="2147486117" r:id="rId444"/>
    <p:sldLayoutId id="2147486118" r:id="rId445"/>
    <p:sldLayoutId id="2147486119" r:id="rId446"/>
    <p:sldLayoutId id="2147486120" r:id="rId447"/>
    <p:sldLayoutId id="2147486121" r:id="rId448"/>
    <p:sldLayoutId id="2147486122" r:id="rId449"/>
    <p:sldLayoutId id="2147486123" r:id="rId450"/>
    <p:sldLayoutId id="2147486124" r:id="rId451"/>
    <p:sldLayoutId id="2147486125" r:id="rId452"/>
    <p:sldLayoutId id="2147486126" r:id="rId453"/>
    <p:sldLayoutId id="2147486127" r:id="rId454"/>
    <p:sldLayoutId id="2147486128" r:id="rId455"/>
    <p:sldLayoutId id="2147486129" r:id="rId456"/>
    <p:sldLayoutId id="2147486130" r:id="rId457"/>
    <p:sldLayoutId id="2147486131" r:id="rId458"/>
    <p:sldLayoutId id="2147486132" r:id="rId459"/>
    <p:sldLayoutId id="2147486133" r:id="rId460"/>
    <p:sldLayoutId id="2147486134" r:id="rId461"/>
    <p:sldLayoutId id="2147486135" r:id="rId462"/>
    <p:sldLayoutId id="2147486136" r:id="rId463"/>
    <p:sldLayoutId id="2147486137" r:id="rId464"/>
    <p:sldLayoutId id="2147486138" r:id="rId465"/>
    <p:sldLayoutId id="2147486139" r:id="rId466"/>
    <p:sldLayoutId id="2147486140" r:id="rId467"/>
    <p:sldLayoutId id="2147486141" r:id="rId468"/>
    <p:sldLayoutId id="2147486142" r:id="rId469"/>
    <p:sldLayoutId id="2147486143" r:id="rId470"/>
    <p:sldLayoutId id="2147486144" r:id="rId471"/>
    <p:sldLayoutId id="2147486145" r:id="rId472"/>
    <p:sldLayoutId id="2147486146" r:id="rId473"/>
    <p:sldLayoutId id="2147486147" r:id="rId474"/>
    <p:sldLayoutId id="2147486148" r:id="rId475"/>
    <p:sldLayoutId id="2147486149" r:id="rId476"/>
    <p:sldLayoutId id="2147486150" r:id="rId477"/>
    <p:sldLayoutId id="2147486151" r:id="rId478"/>
    <p:sldLayoutId id="2147486152" r:id="rId479"/>
    <p:sldLayoutId id="2147486153" r:id="rId480"/>
    <p:sldLayoutId id="2147486154" r:id="rId481"/>
    <p:sldLayoutId id="2147486155" r:id="rId482"/>
    <p:sldLayoutId id="2147486156" r:id="rId483"/>
    <p:sldLayoutId id="2147486157" r:id="rId484"/>
    <p:sldLayoutId id="2147486158" r:id="rId485"/>
    <p:sldLayoutId id="2147486159" r:id="rId486"/>
    <p:sldLayoutId id="2147486160" r:id="rId487"/>
    <p:sldLayoutId id="2147486161" r:id="rId488"/>
    <p:sldLayoutId id="2147486162" r:id="rId489"/>
    <p:sldLayoutId id="2147486163" r:id="rId490"/>
    <p:sldLayoutId id="2147486164" r:id="rId491"/>
    <p:sldLayoutId id="2147486165" r:id="rId492"/>
    <p:sldLayoutId id="2147486166" r:id="rId493"/>
    <p:sldLayoutId id="2147486167" r:id="rId494"/>
    <p:sldLayoutId id="2147486168" r:id="rId495"/>
    <p:sldLayoutId id="2147486169" r:id="rId496"/>
    <p:sldLayoutId id="2147486170" r:id="rId497"/>
    <p:sldLayoutId id="2147486171" r:id="rId498"/>
    <p:sldLayoutId id="2147486172" r:id="rId499"/>
    <p:sldLayoutId id="2147486173" r:id="rId500"/>
    <p:sldLayoutId id="2147486174" r:id="rId501"/>
    <p:sldLayoutId id="2147486175" r:id="rId502"/>
    <p:sldLayoutId id="2147486176" r:id="rId503"/>
    <p:sldLayoutId id="2147486177" r:id="rId504"/>
    <p:sldLayoutId id="2147486178" r:id="rId505"/>
    <p:sldLayoutId id="2147486179" r:id="rId506"/>
    <p:sldLayoutId id="2147486180" r:id="rId507"/>
    <p:sldLayoutId id="2147486181" r:id="rId508"/>
    <p:sldLayoutId id="2147486182" r:id="rId509"/>
    <p:sldLayoutId id="2147486183" r:id="rId510"/>
    <p:sldLayoutId id="2147486184" r:id="rId511"/>
    <p:sldLayoutId id="2147486185" r:id="rId512"/>
    <p:sldLayoutId id="2147486186" r:id="rId513"/>
    <p:sldLayoutId id="2147486187" r:id="rId514"/>
    <p:sldLayoutId id="2147486188" r:id="rId515"/>
    <p:sldLayoutId id="2147486189" r:id="rId516"/>
    <p:sldLayoutId id="2147486190" r:id="rId517"/>
    <p:sldLayoutId id="2147486191" r:id="rId518"/>
    <p:sldLayoutId id="2147486192" r:id="rId519"/>
    <p:sldLayoutId id="2147486193" r:id="rId520"/>
    <p:sldLayoutId id="2147486194" r:id="rId521"/>
    <p:sldLayoutId id="2147486195" r:id="rId522"/>
    <p:sldLayoutId id="2147486196" r:id="rId523"/>
    <p:sldLayoutId id="2147486197" r:id="rId524"/>
    <p:sldLayoutId id="2147486198" r:id="rId525"/>
    <p:sldLayoutId id="2147486199" r:id="rId526"/>
    <p:sldLayoutId id="2147486200" r:id="rId527"/>
    <p:sldLayoutId id="2147486201" r:id="rId528"/>
    <p:sldLayoutId id="2147486202" r:id="rId529"/>
    <p:sldLayoutId id="2147486203" r:id="rId530"/>
    <p:sldLayoutId id="2147486204" r:id="rId531"/>
    <p:sldLayoutId id="2147486205" r:id="rId532"/>
    <p:sldLayoutId id="2147486206" r:id="rId533"/>
    <p:sldLayoutId id="2147486207" r:id="rId534"/>
    <p:sldLayoutId id="2147486208" r:id="rId535"/>
    <p:sldLayoutId id="2147486209" r:id="rId536"/>
    <p:sldLayoutId id="2147486210" r:id="rId537"/>
    <p:sldLayoutId id="2147486211" r:id="rId538"/>
    <p:sldLayoutId id="2147486212" r:id="rId539"/>
    <p:sldLayoutId id="2147486213" r:id="rId540"/>
    <p:sldLayoutId id="2147486214" r:id="rId541"/>
    <p:sldLayoutId id="2147486215" r:id="rId542"/>
    <p:sldLayoutId id="2147486216" r:id="rId543"/>
    <p:sldLayoutId id="2147486217" r:id="rId544"/>
    <p:sldLayoutId id="2147486218" r:id="rId545"/>
    <p:sldLayoutId id="2147486219" r:id="rId546"/>
    <p:sldLayoutId id="2147486220" r:id="rId547"/>
    <p:sldLayoutId id="2147486221" r:id="rId548"/>
    <p:sldLayoutId id="2147486222" r:id="rId549"/>
    <p:sldLayoutId id="2147486223" r:id="rId550"/>
    <p:sldLayoutId id="2147486224" r:id="rId551"/>
    <p:sldLayoutId id="2147486225" r:id="rId552"/>
    <p:sldLayoutId id="2147486226" r:id="rId553"/>
    <p:sldLayoutId id="2147486227" r:id="rId554"/>
    <p:sldLayoutId id="2147486228" r:id="rId555"/>
    <p:sldLayoutId id="2147486229" r:id="rId556"/>
    <p:sldLayoutId id="2147486230" r:id="rId557"/>
    <p:sldLayoutId id="2147486231" r:id="rId558"/>
    <p:sldLayoutId id="2147486232" r:id="rId559"/>
    <p:sldLayoutId id="2147486233" r:id="rId560"/>
    <p:sldLayoutId id="2147486234" r:id="rId561"/>
    <p:sldLayoutId id="2147486235" r:id="rId562"/>
    <p:sldLayoutId id="2147486236" r:id="rId563"/>
    <p:sldLayoutId id="2147486237" r:id="rId564"/>
    <p:sldLayoutId id="2147486238" r:id="rId565"/>
    <p:sldLayoutId id="2147486239" r:id="rId566"/>
    <p:sldLayoutId id="2147486240" r:id="rId567"/>
    <p:sldLayoutId id="2147486241" r:id="rId568"/>
    <p:sldLayoutId id="2147486242" r:id="rId569"/>
    <p:sldLayoutId id="2147486243" r:id="rId570"/>
    <p:sldLayoutId id="2147486244" r:id="rId571"/>
    <p:sldLayoutId id="2147486245" r:id="rId572"/>
    <p:sldLayoutId id="2147486246" r:id="rId573"/>
    <p:sldLayoutId id="2147486247" r:id="rId574"/>
    <p:sldLayoutId id="2147486248" r:id="rId575"/>
    <p:sldLayoutId id="2147486249" r:id="rId576"/>
    <p:sldLayoutId id="2147486250" r:id="rId577"/>
    <p:sldLayoutId id="2147486251" r:id="rId578"/>
    <p:sldLayoutId id="2147486252" r:id="rId579"/>
    <p:sldLayoutId id="2147486253" r:id="rId580"/>
    <p:sldLayoutId id="2147486254" r:id="rId581"/>
    <p:sldLayoutId id="2147486255" r:id="rId582"/>
    <p:sldLayoutId id="2147486256" r:id="rId583"/>
    <p:sldLayoutId id="2147486257" r:id="rId584"/>
    <p:sldLayoutId id="2147486258" r:id="rId585"/>
    <p:sldLayoutId id="2147486259" r:id="rId586"/>
    <p:sldLayoutId id="2147486260" r:id="rId587"/>
    <p:sldLayoutId id="2147486261" r:id="rId588"/>
    <p:sldLayoutId id="2147486262" r:id="rId589"/>
    <p:sldLayoutId id="2147486263" r:id="rId590"/>
    <p:sldLayoutId id="2147486264" r:id="rId591"/>
    <p:sldLayoutId id="2147486265" r:id="rId592"/>
    <p:sldLayoutId id="2147486266" r:id="rId593"/>
    <p:sldLayoutId id="2147486267" r:id="rId594"/>
    <p:sldLayoutId id="2147486268" r:id="rId595"/>
    <p:sldLayoutId id="2147486269" r:id="rId596"/>
    <p:sldLayoutId id="2147486270" r:id="rId597"/>
    <p:sldLayoutId id="2147486271" r:id="rId598"/>
    <p:sldLayoutId id="2147486272" r:id="rId599"/>
    <p:sldLayoutId id="2147486273" r:id="rId600"/>
    <p:sldLayoutId id="2147486274" r:id="rId601"/>
    <p:sldLayoutId id="2147486275" r:id="rId602"/>
    <p:sldLayoutId id="2147486276" r:id="rId603"/>
    <p:sldLayoutId id="2147486277" r:id="rId604"/>
    <p:sldLayoutId id="2147486278" r:id="rId605"/>
    <p:sldLayoutId id="2147486279" r:id="rId606"/>
    <p:sldLayoutId id="2147486280" r:id="rId607"/>
    <p:sldLayoutId id="2147486281" r:id="rId608"/>
    <p:sldLayoutId id="2147486282" r:id="rId609"/>
    <p:sldLayoutId id="2147486283" r:id="rId610"/>
    <p:sldLayoutId id="2147486284" r:id="rId611"/>
    <p:sldLayoutId id="2147486285" r:id="rId612"/>
    <p:sldLayoutId id="2147486286" r:id="rId613"/>
    <p:sldLayoutId id="2147486287" r:id="rId614"/>
    <p:sldLayoutId id="2147486288" r:id="rId615"/>
    <p:sldLayoutId id="2147486289" r:id="rId616"/>
    <p:sldLayoutId id="2147486290" r:id="rId617"/>
    <p:sldLayoutId id="2147486291" r:id="rId618"/>
    <p:sldLayoutId id="2147486292" r:id="rId619"/>
    <p:sldLayoutId id="2147486293" r:id="rId620"/>
    <p:sldLayoutId id="2147486294" r:id="rId621"/>
    <p:sldLayoutId id="2147486295" r:id="rId622"/>
    <p:sldLayoutId id="2147486296" r:id="rId623"/>
    <p:sldLayoutId id="2147486297" r:id="rId624"/>
    <p:sldLayoutId id="2147486298" r:id="rId625"/>
    <p:sldLayoutId id="2147486299" r:id="rId626"/>
    <p:sldLayoutId id="2147486300" r:id="rId627"/>
    <p:sldLayoutId id="2147486301" r:id="rId628"/>
    <p:sldLayoutId id="2147486302" r:id="rId629"/>
    <p:sldLayoutId id="2147486303" r:id="rId630"/>
    <p:sldLayoutId id="2147486304" r:id="rId631"/>
    <p:sldLayoutId id="2147486305" r:id="rId632"/>
    <p:sldLayoutId id="2147486306" r:id="rId633"/>
    <p:sldLayoutId id="2147486307" r:id="rId634"/>
    <p:sldLayoutId id="2147486308" r:id="rId635"/>
    <p:sldLayoutId id="2147486309" r:id="rId636"/>
    <p:sldLayoutId id="2147486310" r:id="rId637"/>
    <p:sldLayoutId id="2147486311" r:id="rId638"/>
    <p:sldLayoutId id="2147486312" r:id="rId639"/>
    <p:sldLayoutId id="2147486313" r:id="rId640"/>
    <p:sldLayoutId id="2147486314" r:id="rId641"/>
    <p:sldLayoutId id="2147486315" r:id="rId642"/>
    <p:sldLayoutId id="2147486316" r:id="rId643"/>
    <p:sldLayoutId id="2147486317" r:id="rId644"/>
    <p:sldLayoutId id="2147486318" r:id="rId645"/>
    <p:sldLayoutId id="2147486319" r:id="rId646"/>
    <p:sldLayoutId id="2147486320" r:id="rId647"/>
    <p:sldLayoutId id="2147486321" r:id="rId648"/>
    <p:sldLayoutId id="2147486322" r:id="rId649"/>
    <p:sldLayoutId id="2147486323" r:id="rId650"/>
    <p:sldLayoutId id="2147486324" r:id="rId651"/>
    <p:sldLayoutId id="2147486325" r:id="rId652"/>
    <p:sldLayoutId id="2147486326" r:id="rId653"/>
    <p:sldLayoutId id="2147486327" r:id="rId654"/>
    <p:sldLayoutId id="2147486328" r:id="rId655"/>
    <p:sldLayoutId id="2147486329" r:id="rId656"/>
    <p:sldLayoutId id="2147486330" r:id="rId657"/>
    <p:sldLayoutId id="2147486331" r:id="rId658"/>
    <p:sldLayoutId id="2147486332" r:id="rId659"/>
    <p:sldLayoutId id="2147486333" r:id="rId660"/>
    <p:sldLayoutId id="2147486334" r:id="rId661"/>
    <p:sldLayoutId id="2147486335" r:id="rId662"/>
    <p:sldLayoutId id="2147486336" r:id="rId663"/>
    <p:sldLayoutId id="2147486337" r:id="rId664"/>
    <p:sldLayoutId id="2147486338" r:id="rId665"/>
    <p:sldLayoutId id="2147486339" r:id="rId666"/>
    <p:sldLayoutId id="2147486340" r:id="rId667"/>
    <p:sldLayoutId id="2147486341" r:id="rId668"/>
    <p:sldLayoutId id="2147486342" r:id="rId669"/>
    <p:sldLayoutId id="2147486343" r:id="rId670"/>
    <p:sldLayoutId id="2147486344" r:id="rId671"/>
    <p:sldLayoutId id="2147486345" r:id="rId672"/>
    <p:sldLayoutId id="2147486346" r:id="rId673"/>
    <p:sldLayoutId id="2147486347" r:id="rId674"/>
    <p:sldLayoutId id="2147486348" r:id="rId675"/>
    <p:sldLayoutId id="2147486349" r:id="rId676"/>
    <p:sldLayoutId id="2147486350" r:id="rId677"/>
    <p:sldLayoutId id="2147486351" r:id="rId678"/>
    <p:sldLayoutId id="2147486352" r:id="rId679"/>
    <p:sldLayoutId id="2147486353" r:id="rId680"/>
    <p:sldLayoutId id="2147486354" r:id="rId681"/>
    <p:sldLayoutId id="2147486355" r:id="rId682"/>
    <p:sldLayoutId id="2147486356" r:id="rId683"/>
    <p:sldLayoutId id="2147486357" r:id="rId684"/>
    <p:sldLayoutId id="2147486358" r:id="rId685"/>
    <p:sldLayoutId id="2147486359" r:id="rId686"/>
    <p:sldLayoutId id="2147486360" r:id="rId687"/>
    <p:sldLayoutId id="2147486361" r:id="rId688"/>
    <p:sldLayoutId id="2147486362" r:id="rId689"/>
    <p:sldLayoutId id="2147486363" r:id="rId690"/>
    <p:sldLayoutId id="2147486364" r:id="rId691"/>
    <p:sldLayoutId id="2147486365" r:id="rId692"/>
    <p:sldLayoutId id="2147486366" r:id="rId693"/>
    <p:sldLayoutId id="2147486367" r:id="rId694"/>
    <p:sldLayoutId id="2147486368" r:id="rId695"/>
    <p:sldLayoutId id="2147486369" r:id="rId696"/>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1"/>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2"/>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1">
          <a:blip r:embed="rId697"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8"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9"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0"/>
              </a:buBlip>
            </a:lvl1pPr>
            <a:lvl2pPr>
              <a:buBlip>
                <a:blip r:embed="rId701"/>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69176"/>
            <a:ext cx="301908" cy="288825"/>
          </a:xfrm>
          <a:prstGeom prst="rect">
            <a:avLst/>
          </a:prstGeom>
          <a:ln w="12700">
            <a:miter lim="400000"/>
          </a:ln>
        </p:spPr>
        <p:txBody>
          <a:bodyPr wrap="none" lIns="45719" rIns="45719" anchor="b">
            <a:spAutoFit/>
          </a:bodyPr>
          <a:lstStyle>
            <a:lvl1pPr>
              <a:defRPr sz="1400" b="0">
                <a:solidFill>
                  <a:srgbClr val="482400"/>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24161093"/>
      </p:ext>
    </p:extLst>
  </p:cSld>
  <p:clrMap bg1="lt1" tx1="dk1" bg2="lt2" tx2="dk2" accent1="accent1" accent2="accent2" accent3="accent3" accent4="accent4" accent5="accent5" accent6="accent6" hlink="hlink" folHlink="folHlink"/>
  <p:sldLayoutIdLst>
    <p:sldLayoutId id="2147486372" r:id="rId1"/>
    <p:sldLayoutId id="2147486374" r:id="rId2"/>
    <p:sldLayoutId id="2147486375" r:id="rId3"/>
    <p:sldLayoutId id="2147486376" r:id="rId4"/>
    <p:sldLayoutId id="2147486377" r:id="rId5"/>
    <p:sldLayoutId id="2147486378" r:id="rId6"/>
    <p:sldLayoutId id="2147486379" r:id="rId7"/>
    <p:sldLayoutId id="2147486380" r:id="rId8"/>
    <p:sldLayoutId id="2147486381" r:id="rId9"/>
    <p:sldLayoutId id="2147486382" r:id="rId10"/>
    <p:sldLayoutId id="2147486383" r:id="rId11"/>
    <p:sldLayoutId id="2147486384" r:id="rId12"/>
    <p:sldLayoutId id="2147486385" r:id="rId13"/>
    <p:sldLayoutId id="2147486386" r:id="rId14"/>
    <p:sldLayoutId id="2147486387" r:id="rId15"/>
    <p:sldLayoutId id="2147486388" r:id="rId16"/>
    <p:sldLayoutId id="2147486389" r:id="rId17"/>
    <p:sldLayoutId id="2147486390" r:id="rId18"/>
    <p:sldLayoutId id="2147486391" r:id="rId19"/>
    <p:sldLayoutId id="2147486392" r:id="rId20"/>
    <p:sldLayoutId id="2147486393" r:id="rId21"/>
    <p:sldLayoutId id="2147486394" r:id="rId22"/>
    <p:sldLayoutId id="2147486395" r:id="rId23"/>
    <p:sldLayoutId id="2147486396" r:id="rId24"/>
    <p:sldLayoutId id="2147486397" r:id="rId25"/>
    <p:sldLayoutId id="2147486398" r:id="rId26"/>
    <p:sldLayoutId id="2147486399" r:id="rId27"/>
    <p:sldLayoutId id="2147486400" r:id="rId28"/>
    <p:sldLayoutId id="2147486401" r:id="rId29"/>
    <p:sldLayoutId id="2147486402" r:id="rId30"/>
    <p:sldLayoutId id="2147486403" r:id="rId31"/>
    <p:sldLayoutId id="2147486404" r:id="rId32"/>
    <p:sldLayoutId id="2147486405" r:id="rId33"/>
    <p:sldLayoutId id="2147486406" r:id="rId34"/>
    <p:sldLayoutId id="2147486407" r:id="rId35"/>
    <p:sldLayoutId id="2147486408" r:id="rId36"/>
    <p:sldLayoutId id="2147486409" r:id="rId37"/>
    <p:sldLayoutId id="2147486410" r:id="rId38"/>
    <p:sldLayoutId id="2147486411" r:id="rId39"/>
    <p:sldLayoutId id="2147486412" r:id="rId40"/>
    <p:sldLayoutId id="2147486413" r:id="rId41"/>
    <p:sldLayoutId id="2147486414" r:id="rId42"/>
    <p:sldLayoutId id="2147486415" r:id="rId43"/>
    <p:sldLayoutId id="2147486416" r:id="rId44"/>
    <p:sldLayoutId id="2147486417" r:id="rId45"/>
    <p:sldLayoutId id="2147486418" r:id="rId46"/>
    <p:sldLayoutId id="2147486419" r:id="rId47"/>
    <p:sldLayoutId id="2147486420" r:id="rId48"/>
    <p:sldLayoutId id="2147486421" r:id="rId49"/>
    <p:sldLayoutId id="2147486422" r:id="rId50"/>
    <p:sldLayoutId id="2147486423" r:id="rId51"/>
    <p:sldLayoutId id="2147486424" r:id="rId52"/>
    <p:sldLayoutId id="2147486425" r:id="rId53"/>
    <p:sldLayoutId id="2147486426" r:id="rId54"/>
    <p:sldLayoutId id="2147486427" r:id="rId55"/>
    <p:sldLayoutId id="2147486428" r:id="rId56"/>
    <p:sldLayoutId id="2147486429" r:id="rId57"/>
    <p:sldLayoutId id="2147486430" r:id="rId58"/>
    <p:sldLayoutId id="2147486431" r:id="rId59"/>
    <p:sldLayoutId id="2147486432" r:id="rId60"/>
    <p:sldLayoutId id="2147486433" r:id="rId61"/>
    <p:sldLayoutId id="2147486434" r:id="rId62"/>
    <p:sldLayoutId id="2147486435" r:id="rId63"/>
    <p:sldLayoutId id="2147486436" r:id="rId64"/>
    <p:sldLayoutId id="2147486437" r:id="rId65"/>
    <p:sldLayoutId id="2147486438" r:id="rId66"/>
    <p:sldLayoutId id="2147486439" r:id="rId67"/>
    <p:sldLayoutId id="2147486440" r:id="rId68"/>
    <p:sldLayoutId id="2147486441" r:id="rId69"/>
    <p:sldLayoutId id="2147486442" r:id="rId70"/>
    <p:sldLayoutId id="2147486443" r:id="rId71"/>
    <p:sldLayoutId id="2147486444" r:id="rId72"/>
    <p:sldLayoutId id="2147486445" r:id="rId73"/>
    <p:sldLayoutId id="2147486446" r:id="rId74"/>
    <p:sldLayoutId id="2147486447" r:id="rId75"/>
    <p:sldLayoutId id="2147486448" r:id="rId76"/>
    <p:sldLayoutId id="2147486449" r:id="rId77"/>
    <p:sldLayoutId id="2147486450" r:id="rId78"/>
    <p:sldLayoutId id="2147486451" r:id="rId79"/>
    <p:sldLayoutId id="2147486452" r:id="rId80"/>
    <p:sldLayoutId id="2147486453" r:id="rId81"/>
    <p:sldLayoutId id="2147486454" r:id="rId82"/>
    <p:sldLayoutId id="2147486455" r:id="rId83"/>
    <p:sldLayoutId id="2147486456" r:id="rId84"/>
    <p:sldLayoutId id="2147486457" r:id="rId85"/>
    <p:sldLayoutId id="2147486458" r:id="rId86"/>
    <p:sldLayoutId id="2147486459" r:id="rId87"/>
    <p:sldLayoutId id="2147486460" r:id="rId88"/>
    <p:sldLayoutId id="2147486461" r:id="rId89"/>
    <p:sldLayoutId id="2147486462" r:id="rId90"/>
    <p:sldLayoutId id="2147486463" r:id="rId91"/>
    <p:sldLayoutId id="2147486464" r:id="rId92"/>
    <p:sldLayoutId id="2147486465" r:id="rId93"/>
    <p:sldLayoutId id="2147486466" r:id="rId94"/>
    <p:sldLayoutId id="2147486467" r:id="rId95"/>
    <p:sldLayoutId id="2147486468" r:id="rId96"/>
    <p:sldLayoutId id="2147486469" r:id="rId97"/>
    <p:sldLayoutId id="2147486470" r:id="rId98"/>
    <p:sldLayoutId id="2147486471" r:id="rId99"/>
    <p:sldLayoutId id="2147486472" r:id="rId100"/>
    <p:sldLayoutId id="2147486473" r:id="rId101"/>
    <p:sldLayoutId id="2147486474" r:id="rId102"/>
    <p:sldLayoutId id="2147486475" r:id="rId103"/>
    <p:sldLayoutId id="2147486476" r:id="rId104"/>
    <p:sldLayoutId id="2147486477" r:id="rId105"/>
    <p:sldLayoutId id="2147486478" r:id="rId106"/>
    <p:sldLayoutId id="2147486479" r:id="rId107"/>
    <p:sldLayoutId id="2147486480" r:id="rId108"/>
    <p:sldLayoutId id="2147486481" r:id="rId109"/>
    <p:sldLayoutId id="2147486482" r:id="rId110"/>
    <p:sldLayoutId id="2147486483" r:id="rId111"/>
    <p:sldLayoutId id="2147486484" r:id="rId112"/>
    <p:sldLayoutId id="2147486485" r:id="rId113"/>
    <p:sldLayoutId id="2147486486" r:id="rId114"/>
    <p:sldLayoutId id="2147486487" r:id="rId115"/>
    <p:sldLayoutId id="2147486488" r:id="rId116"/>
    <p:sldLayoutId id="2147486489" r:id="rId117"/>
    <p:sldLayoutId id="2147486490" r:id="rId118"/>
    <p:sldLayoutId id="2147486491" r:id="rId119"/>
    <p:sldLayoutId id="2147486492" r:id="rId120"/>
    <p:sldLayoutId id="2147486493" r:id="rId121"/>
    <p:sldLayoutId id="2147486494" r:id="rId122"/>
    <p:sldLayoutId id="2147486495" r:id="rId123"/>
    <p:sldLayoutId id="2147486496" r:id="rId124"/>
    <p:sldLayoutId id="2147486497" r:id="rId125"/>
    <p:sldLayoutId id="2147486498" r:id="rId126"/>
    <p:sldLayoutId id="2147486499" r:id="rId127"/>
    <p:sldLayoutId id="2147486500" r:id="rId128"/>
    <p:sldLayoutId id="2147486501" r:id="rId129"/>
    <p:sldLayoutId id="2147486502" r:id="rId130"/>
    <p:sldLayoutId id="2147486503" r:id="rId131"/>
    <p:sldLayoutId id="2147486504" r:id="rId132"/>
    <p:sldLayoutId id="2147486505" r:id="rId133"/>
    <p:sldLayoutId id="2147486506" r:id="rId134"/>
    <p:sldLayoutId id="2147486507" r:id="rId135"/>
    <p:sldLayoutId id="2147486508" r:id="rId136"/>
    <p:sldLayoutId id="2147486509" r:id="rId137"/>
    <p:sldLayoutId id="2147486510" r:id="rId138"/>
    <p:sldLayoutId id="2147486511" r:id="rId139"/>
    <p:sldLayoutId id="2147486512" r:id="rId140"/>
    <p:sldLayoutId id="2147486513" r:id="rId141"/>
    <p:sldLayoutId id="2147486514" r:id="rId142"/>
    <p:sldLayoutId id="2147486515" r:id="rId143"/>
    <p:sldLayoutId id="2147486516" r:id="rId144"/>
    <p:sldLayoutId id="2147486517" r:id="rId145"/>
    <p:sldLayoutId id="2147486518" r:id="rId146"/>
    <p:sldLayoutId id="2147486519" r:id="rId147"/>
    <p:sldLayoutId id="2147486520" r:id="rId148"/>
    <p:sldLayoutId id="2147486521" r:id="rId149"/>
    <p:sldLayoutId id="2147486522" r:id="rId150"/>
    <p:sldLayoutId id="2147486523" r:id="rId151"/>
    <p:sldLayoutId id="2147486524" r:id="rId152"/>
    <p:sldLayoutId id="2147486525" r:id="rId153"/>
    <p:sldLayoutId id="2147486526" r:id="rId154"/>
    <p:sldLayoutId id="2147486527" r:id="rId155"/>
    <p:sldLayoutId id="2147486528" r:id="rId156"/>
    <p:sldLayoutId id="2147486529" r:id="rId157"/>
    <p:sldLayoutId id="2147486530" r:id="rId158"/>
    <p:sldLayoutId id="2147486531" r:id="rId159"/>
    <p:sldLayoutId id="2147486532" r:id="rId160"/>
    <p:sldLayoutId id="2147486533" r:id="rId161"/>
    <p:sldLayoutId id="2147486534" r:id="rId162"/>
    <p:sldLayoutId id="2147486535" r:id="rId163"/>
    <p:sldLayoutId id="2147486536" r:id="rId164"/>
    <p:sldLayoutId id="2147486537" r:id="rId165"/>
    <p:sldLayoutId id="2147486538" r:id="rId166"/>
    <p:sldLayoutId id="2147486539" r:id="rId167"/>
    <p:sldLayoutId id="2147486540" r:id="rId168"/>
    <p:sldLayoutId id="2147486541" r:id="rId169"/>
    <p:sldLayoutId id="2147486542" r:id="rId170"/>
    <p:sldLayoutId id="2147486543" r:id="rId171"/>
    <p:sldLayoutId id="2147486544" r:id="rId172"/>
    <p:sldLayoutId id="2147486545" r:id="rId173"/>
    <p:sldLayoutId id="2147486546" r:id="rId174"/>
    <p:sldLayoutId id="2147486547" r:id="rId175"/>
    <p:sldLayoutId id="2147486548" r:id="rId176"/>
    <p:sldLayoutId id="2147486549" r:id="rId177"/>
    <p:sldLayoutId id="2147486550" r:id="rId178"/>
    <p:sldLayoutId id="2147486551" r:id="rId179"/>
    <p:sldLayoutId id="2147486552" r:id="rId180"/>
    <p:sldLayoutId id="2147486553" r:id="rId181"/>
    <p:sldLayoutId id="2147486554" r:id="rId182"/>
    <p:sldLayoutId id="2147486555" r:id="rId183"/>
    <p:sldLayoutId id="2147486556" r:id="rId184"/>
    <p:sldLayoutId id="2147486557" r:id="rId185"/>
    <p:sldLayoutId id="2147486558" r:id="rId186"/>
    <p:sldLayoutId id="2147486559" r:id="rId187"/>
    <p:sldLayoutId id="2147486560" r:id="rId188"/>
    <p:sldLayoutId id="2147486561" r:id="rId189"/>
    <p:sldLayoutId id="2147486562" r:id="rId190"/>
    <p:sldLayoutId id="2147486563" r:id="rId191"/>
    <p:sldLayoutId id="2147486564" r:id="rId192"/>
    <p:sldLayoutId id="2147486565" r:id="rId193"/>
    <p:sldLayoutId id="2147486566" r:id="rId194"/>
    <p:sldLayoutId id="2147486567" r:id="rId195"/>
    <p:sldLayoutId id="2147486568" r:id="rId196"/>
    <p:sldLayoutId id="2147486569" r:id="rId197"/>
    <p:sldLayoutId id="2147486570" r:id="rId198"/>
    <p:sldLayoutId id="2147486571" r:id="rId199"/>
    <p:sldLayoutId id="2147486572" r:id="rId200"/>
    <p:sldLayoutId id="2147486573" r:id="rId201"/>
    <p:sldLayoutId id="2147486574" r:id="rId202"/>
    <p:sldLayoutId id="2147486575" r:id="rId203"/>
    <p:sldLayoutId id="2147486576" r:id="rId204"/>
    <p:sldLayoutId id="2147486577" r:id="rId205"/>
    <p:sldLayoutId id="2147486578" r:id="rId206"/>
    <p:sldLayoutId id="2147486579" r:id="rId207"/>
    <p:sldLayoutId id="2147486580" r:id="rId208"/>
    <p:sldLayoutId id="2147486581" r:id="rId209"/>
    <p:sldLayoutId id="2147486582" r:id="rId210"/>
    <p:sldLayoutId id="2147486583" r:id="rId211"/>
    <p:sldLayoutId id="2147486584" r:id="rId212"/>
    <p:sldLayoutId id="2147486585" r:id="rId213"/>
    <p:sldLayoutId id="2147486586" r:id="rId214"/>
    <p:sldLayoutId id="2147486587" r:id="rId215"/>
    <p:sldLayoutId id="2147486588" r:id="rId216"/>
    <p:sldLayoutId id="2147486589" r:id="rId217"/>
    <p:sldLayoutId id="2147486590" r:id="rId218"/>
    <p:sldLayoutId id="2147486591" r:id="rId219"/>
    <p:sldLayoutId id="2147486592" r:id="rId220"/>
    <p:sldLayoutId id="2147486593" r:id="rId221"/>
    <p:sldLayoutId id="2147486594" r:id="rId222"/>
    <p:sldLayoutId id="2147486595" r:id="rId223"/>
    <p:sldLayoutId id="2147486596" r:id="rId224"/>
    <p:sldLayoutId id="2147486597" r:id="rId225"/>
    <p:sldLayoutId id="2147486598" r:id="rId226"/>
    <p:sldLayoutId id="2147486599" r:id="rId227"/>
    <p:sldLayoutId id="2147486600" r:id="rId228"/>
    <p:sldLayoutId id="2147486601" r:id="rId229"/>
    <p:sldLayoutId id="2147486602" r:id="rId230"/>
    <p:sldLayoutId id="2147486603" r:id="rId231"/>
    <p:sldLayoutId id="2147486604" r:id="rId232"/>
    <p:sldLayoutId id="2147486605" r:id="rId233"/>
    <p:sldLayoutId id="2147486606" r:id="rId234"/>
    <p:sldLayoutId id="2147486607" r:id="rId235"/>
    <p:sldLayoutId id="2147486608" r:id="rId236"/>
    <p:sldLayoutId id="2147486609" r:id="rId237"/>
    <p:sldLayoutId id="2147486610" r:id="rId238"/>
    <p:sldLayoutId id="2147486611" r:id="rId239"/>
    <p:sldLayoutId id="2147486612" r:id="rId240"/>
    <p:sldLayoutId id="2147486613" r:id="rId241"/>
    <p:sldLayoutId id="2147486614" r:id="rId242"/>
    <p:sldLayoutId id="2147486615" r:id="rId243"/>
    <p:sldLayoutId id="2147486616" r:id="rId244"/>
    <p:sldLayoutId id="2147486617" r:id="rId245"/>
    <p:sldLayoutId id="2147486618" r:id="rId246"/>
    <p:sldLayoutId id="2147486619" r:id="rId247"/>
    <p:sldLayoutId id="2147486620" r:id="rId248"/>
    <p:sldLayoutId id="2147486621" r:id="rId249"/>
    <p:sldLayoutId id="2147486622" r:id="rId250"/>
    <p:sldLayoutId id="2147486623" r:id="rId251"/>
    <p:sldLayoutId id="2147486624" r:id="rId252"/>
    <p:sldLayoutId id="2147486625" r:id="rId253"/>
    <p:sldLayoutId id="2147486626" r:id="rId254"/>
    <p:sldLayoutId id="2147486627" r:id="rId255"/>
    <p:sldLayoutId id="2147486628" r:id="rId256"/>
    <p:sldLayoutId id="2147486629" r:id="rId257"/>
    <p:sldLayoutId id="2147486630" r:id="rId258"/>
    <p:sldLayoutId id="2147486631" r:id="rId259"/>
    <p:sldLayoutId id="2147486632" r:id="rId260"/>
    <p:sldLayoutId id="2147486633" r:id="rId261"/>
    <p:sldLayoutId id="2147486634" r:id="rId262"/>
    <p:sldLayoutId id="2147486635" r:id="rId263"/>
    <p:sldLayoutId id="2147486636" r:id="rId264"/>
    <p:sldLayoutId id="2147486637" r:id="rId265"/>
    <p:sldLayoutId id="2147486638" r:id="rId266"/>
    <p:sldLayoutId id="2147486639" r:id="rId267"/>
    <p:sldLayoutId id="2147486640" r:id="rId268"/>
    <p:sldLayoutId id="2147486641" r:id="rId269"/>
    <p:sldLayoutId id="2147486642" r:id="rId270"/>
    <p:sldLayoutId id="2147486643" r:id="rId271"/>
    <p:sldLayoutId id="2147486644" r:id="rId272"/>
    <p:sldLayoutId id="2147486645" r:id="rId273"/>
    <p:sldLayoutId id="2147486646" r:id="rId274"/>
    <p:sldLayoutId id="2147486647" r:id="rId275"/>
    <p:sldLayoutId id="2147486648" r:id="rId276"/>
    <p:sldLayoutId id="2147486649" r:id="rId277"/>
    <p:sldLayoutId id="2147486650" r:id="rId278"/>
    <p:sldLayoutId id="2147486651" r:id="rId279"/>
    <p:sldLayoutId id="2147486652" r:id="rId280"/>
    <p:sldLayoutId id="2147486653" r:id="rId281"/>
    <p:sldLayoutId id="2147486654" r:id="rId282"/>
    <p:sldLayoutId id="2147486655" r:id="rId283"/>
    <p:sldLayoutId id="2147486656" r:id="rId284"/>
    <p:sldLayoutId id="2147486657" r:id="rId285"/>
    <p:sldLayoutId id="2147486658" r:id="rId286"/>
    <p:sldLayoutId id="2147486659" r:id="rId287"/>
    <p:sldLayoutId id="2147486660" r:id="rId288"/>
    <p:sldLayoutId id="2147486661" r:id="rId289"/>
    <p:sldLayoutId id="2147486662" r:id="rId290"/>
    <p:sldLayoutId id="2147486663" r:id="rId291"/>
    <p:sldLayoutId id="2147486664" r:id="rId292"/>
    <p:sldLayoutId id="2147486665" r:id="rId293"/>
    <p:sldLayoutId id="2147486666" r:id="rId294"/>
    <p:sldLayoutId id="2147486667" r:id="rId295"/>
    <p:sldLayoutId id="2147486668" r:id="rId296"/>
    <p:sldLayoutId id="2147486669" r:id="rId297"/>
    <p:sldLayoutId id="2147486670" r:id="rId298"/>
    <p:sldLayoutId id="2147486671" r:id="rId299"/>
    <p:sldLayoutId id="2147486672" r:id="rId300"/>
    <p:sldLayoutId id="2147486673" r:id="rId301"/>
    <p:sldLayoutId id="2147486674" r:id="rId302"/>
    <p:sldLayoutId id="2147486675" r:id="rId303"/>
    <p:sldLayoutId id="2147486676" r:id="rId304"/>
    <p:sldLayoutId id="2147486677" r:id="rId305"/>
    <p:sldLayoutId id="2147486678" r:id="rId306"/>
    <p:sldLayoutId id="2147486679" r:id="rId307"/>
    <p:sldLayoutId id="2147486680" r:id="rId308"/>
    <p:sldLayoutId id="2147486681" r:id="rId309"/>
    <p:sldLayoutId id="2147486682" r:id="rId310"/>
    <p:sldLayoutId id="2147486683" r:id="rId311"/>
    <p:sldLayoutId id="2147486684" r:id="rId312"/>
    <p:sldLayoutId id="2147486685" r:id="rId313"/>
    <p:sldLayoutId id="2147486686" r:id="rId314"/>
    <p:sldLayoutId id="2147486687" r:id="rId315"/>
    <p:sldLayoutId id="2147486688" r:id="rId316"/>
    <p:sldLayoutId id="2147486689" r:id="rId317"/>
    <p:sldLayoutId id="2147486690" r:id="rId318"/>
    <p:sldLayoutId id="2147486691" r:id="rId319"/>
    <p:sldLayoutId id="2147486692" r:id="rId320"/>
    <p:sldLayoutId id="2147486693" r:id="rId321"/>
    <p:sldLayoutId id="2147486694" r:id="rId322"/>
    <p:sldLayoutId id="2147486695" r:id="rId323"/>
    <p:sldLayoutId id="2147486696" r:id="rId324"/>
    <p:sldLayoutId id="2147486697" r:id="rId325"/>
    <p:sldLayoutId id="2147486698" r:id="rId326"/>
    <p:sldLayoutId id="2147486699" r:id="rId327"/>
    <p:sldLayoutId id="2147486700" r:id="rId328"/>
    <p:sldLayoutId id="2147486701" r:id="rId329"/>
    <p:sldLayoutId id="2147486702" r:id="rId330"/>
    <p:sldLayoutId id="2147486703" r:id="rId331"/>
    <p:sldLayoutId id="2147486704" r:id="rId332"/>
    <p:sldLayoutId id="2147486705" r:id="rId333"/>
    <p:sldLayoutId id="2147486706" r:id="rId334"/>
    <p:sldLayoutId id="2147486707" r:id="rId335"/>
    <p:sldLayoutId id="2147486708" r:id="rId336"/>
    <p:sldLayoutId id="2147486709" r:id="rId337"/>
    <p:sldLayoutId id="2147486710" r:id="rId338"/>
    <p:sldLayoutId id="2147486711" r:id="rId339"/>
    <p:sldLayoutId id="2147486712" r:id="rId340"/>
    <p:sldLayoutId id="2147486713" r:id="rId341"/>
    <p:sldLayoutId id="2147486714" r:id="rId342"/>
    <p:sldLayoutId id="2147486715" r:id="rId343"/>
    <p:sldLayoutId id="2147486716" r:id="rId344"/>
    <p:sldLayoutId id="2147486717" r:id="rId345"/>
    <p:sldLayoutId id="2147486718" r:id="rId346"/>
    <p:sldLayoutId id="2147486719" r:id="rId347"/>
    <p:sldLayoutId id="2147486720" r:id="rId348"/>
    <p:sldLayoutId id="2147486721" r:id="rId349"/>
    <p:sldLayoutId id="2147486722" r:id="rId350"/>
    <p:sldLayoutId id="2147486723" r:id="rId351"/>
    <p:sldLayoutId id="2147486724" r:id="rId352"/>
    <p:sldLayoutId id="2147486725" r:id="rId353"/>
    <p:sldLayoutId id="2147486726" r:id="rId354"/>
    <p:sldLayoutId id="2147486727" r:id="rId355"/>
    <p:sldLayoutId id="2147486728" r:id="rId356"/>
    <p:sldLayoutId id="2147486729" r:id="rId357"/>
    <p:sldLayoutId id="2147486730" r:id="rId358"/>
    <p:sldLayoutId id="2147486731" r:id="rId359"/>
    <p:sldLayoutId id="2147486732" r:id="rId360"/>
    <p:sldLayoutId id="2147486733" r:id="rId361"/>
    <p:sldLayoutId id="2147486734" r:id="rId362"/>
    <p:sldLayoutId id="2147486735" r:id="rId363"/>
    <p:sldLayoutId id="2147486736" r:id="rId364"/>
    <p:sldLayoutId id="2147486737" r:id="rId365"/>
    <p:sldLayoutId id="2147486738" r:id="rId366"/>
    <p:sldLayoutId id="2147486739" r:id="rId367"/>
    <p:sldLayoutId id="2147486740" r:id="rId368"/>
    <p:sldLayoutId id="2147486741" r:id="rId369"/>
    <p:sldLayoutId id="2147486742" r:id="rId370"/>
    <p:sldLayoutId id="2147486743" r:id="rId371"/>
    <p:sldLayoutId id="2147486744" r:id="rId372"/>
    <p:sldLayoutId id="2147486745" r:id="rId373"/>
    <p:sldLayoutId id="2147486746" r:id="rId374"/>
    <p:sldLayoutId id="2147486747" r:id="rId375"/>
    <p:sldLayoutId id="2147486748" r:id="rId376"/>
    <p:sldLayoutId id="2147486749" r:id="rId377"/>
    <p:sldLayoutId id="2147486750" r:id="rId378"/>
    <p:sldLayoutId id="2147486751" r:id="rId379"/>
    <p:sldLayoutId id="2147486752" r:id="rId380"/>
    <p:sldLayoutId id="2147486753" r:id="rId381"/>
    <p:sldLayoutId id="2147486754" r:id="rId382"/>
    <p:sldLayoutId id="2147486755" r:id="rId383"/>
    <p:sldLayoutId id="2147486756" r:id="rId384"/>
    <p:sldLayoutId id="2147486757" r:id="rId385"/>
    <p:sldLayoutId id="2147486758" r:id="rId386"/>
    <p:sldLayoutId id="2147486759" r:id="rId387"/>
    <p:sldLayoutId id="2147486760" r:id="rId388"/>
    <p:sldLayoutId id="2147486761" r:id="rId389"/>
    <p:sldLayoutId id="2147486762" r:id="rId390"/>
    <p:sldLayoutId id="2147486763" r:id="rId391"/>
    <p:sldLayoutId id="2147486764" r:id="rId392"/>
    <p:sldLayoutId id="2147486765" r:id="rId393"/>
    <p:sldLayoutId id="2147486766" r:id="rId394"/>
    <p:sldLayoutId id="2147486767" r:id="rId395"/>
    <p:sldLayoutId id="2147486768" r:id="rId396"/>
    <p:sldLayoutId id="2147486769" r:id="rId397"/>
    <p:sldLayoutId id="2147486770" r:id="rId398"/>
    <p:sldLayoutId id="2147486771" r:id="rId399"/>
    <p:sldLayoutId id="2147486772" r:id="rId400"/>
    <p:sldLayoutId id="2147486773" r:id="rId401"/>
    <p:sldLayoutId id="2147486774" r:id="rId402"/>
    <p:sldLayoutId id="2147486775" r:id="rId403"/>
    <p:sldLayoutId id="2147486776" r:id="rId404"/>
    <p:sldLayoutId id="2147486777" r:id="rId405"/>
    <p:sldLayoutId id="2147486778" r:id="rId406"/>
    <p:sldLayoutId id="2147486779" r:id="rId407"/>
    <p:sldLayoutId id="2147486780" r:id="rId408"/>
    <p:sldLayoutId id="2147486781" r:id="rId409"/>
    <p:sldLayoutId id="2147486782" r:id="rId410"/>
    <p:sldLayoutId id="2147486783" r:id="rId411"/>
    <p:sldLayoutId id="2147486784" r:id="rId412"/>
    <p:sldLayoutId id="2147486785" r:id="rId413"/>
    <p:sldLayoutId id="2147486786" r:id="rId414"/>
    <p:sldLayoutId id="2147486787" r:id="rId415"/>
    <p:sldLayoutId id="2147486788" r:id="rId416"/>
    <p:sldLayoutId id="2147486789" r:id="rId417"/>
    <p:sldLayoutId id="2147486790" r:id="rId418"/>
    <p:sldLayoutId id="2147486791" r:id="rId419"/>
    <p:sldLayoutId id="2147486792" r:id="rId420"/>
    <p:sldLayoutId id="2147486793" r:id="rId421"/>
    <p:sldLayoutId id="2147486794" r:id="rId422"/>
    <p:sldLayoutId id="2147486795" r:id="rId423"/>
    <p:sldLayoutId id="2147486796" r:id="rId424"/>
    <p:sldLayoutId id="2147486797" r:id="rId425"/>
    <p:sldLayoutId id="2147486798" r:id="rId426"/>
    <p:sldLayoutId id="2147486799" r:id="rId427"/>
    <p:sldLayoutId id="2147486800" r:id="rId428"/>
    <p:sldLayoutId id="2147486801" r:id="rId429"/>
    <p:sldLayoutId id="2147486802" r:id="rId430"/>
    <p:sldLayoutId id="2147486803" r:id="rId431"/>
    <p:sldLayoutId id="2147486804" r:id="rId432"/>
    <p:sldLayoutId id="2147486805" r:id="rId433"/>
    <p:sldLayoutId id="2147486806" r:id="rId434"/>
    <p:sldLayoutId id="2147486807" r:id="rId435"/>
    <p:sldLayoutId id="2147486808" r:id="rId436"/>
    <p:sldLayoutId id="2147486809" r:id="rId437"/>
    <p:sldLayoutId id="2147486810" r:id="rId438"/>
    <p:sldLayoutId id="2147486811" r:id="rId439"/>
    <p:sldLayoutId id="2147486812" r:id="rId440"/>
    <p:sldLayoutId id="2147486813" r:id="rId441"/>
    <p:sldLayoutId id="2147486814" r:id="rId442"/>
    <p:sldLayoutId id="2147486815" r:id="rId443"/>
    <p:sldLayoutId id="2147486816" r:id="rId444"/>
    <p:sldLayoutId id="2147486817" r:id="rId445"/>
    <p:sldLayoutId id="2147486818" r:id="rId446"/>
    <p:sldLayoutId id="2147486819" r:id="rId447"/>
    <p:sldLayoutId id="2147486820" r:id="rId448"/>
    <p:sldLayoutId id="2147486821" r:id="rId449"/>
    <p:sldLayoutId id="2147486822" r:id="rId450"/>
    <p:sldLayoutId id="2147486823" r:id="rId451"/>
    <p:sldLayoutId id="2147486824" r:id="rId452"/>
    <p:sldLayoutId id="2147486825" r:id="rId453"/>
    <p:sldLayoutId id="2147486826" r:id="rId454"/>
    <p:sldLayoutId id="2147486827" r:id="rId455"/>
    <p:sldLayoutId id="2147486828" r:id="rId456"/>
    <p:sldLayoutId id="2147486829" r:id="rId457"/>
    <p:sldLayoutId id="2147486830" r:id="rId458"/>
    <p:sldLayoutId id="2147486831" r:id="rId459"/>
    <p:sldLayoutId id="2147486832" r:id="rId460"/>
    <p:sldLayoutId id="2147486833" r:id="rId461"/>
    <p:sldLayoutId id="2147486834" r:id="rId462"/>
    <p:sldLayoutId id="2147486835" r:id="rId463"/>
    <p:sldLayoutId id="2147486836" r:id="rId464"/>
    <p:sldLayoutId id="2147486837" r:id="rId465"/>
    <p:sldLayoutId id="2147486838" r:id="rId466"/>
    <p:sldLayoutId id="2147486839" r:id="rId467"/>
    <p:sldLayoutId id="2147486840" r:id="rId468"/>
    <p:sldLayoutId id="2147486841" r:id="rId469"/>
    <p:sldLayoutId id="2147486842" r:id="rId470"/>
    <p:sldLayoutId id="2147486843" r:id="rId471"/>
    <p:sldLayoutId id="2147486844" r:id="rId472"/>
    <p:sldLayoutId id="2147486845" r:id="rId473"/>
    <p:sldLayoutId id="2147486846" r:id="rId474"/>
    <p:sldLayoutId id="2147486847" r:id="rId475"/>
    <p:sldLayoutId id="2147486848" r:id="rId476"/>
    <p:sldLayoutId id="2147486849" r:id="rId477"/>
    <p:sldLayoutId id="2147486850" r:id="rId478"/>
    <p:sldLayoutId id="2147486851" r:id="rId479"/>
    <p:sldLayoutId id="2147486852" r:id="rId480"/>
    <p:sldLayoutId id="2147486853" r:id="rId481"/>
    <p:sldLayoutId id="2147486854" r:id="rId482"/>
    <p:sldLayoutId id="2147486855" r:id="rId483"/>
    <p:sldLayoutId id="2147486856" r:id="rId484"/>
    <p:sldLayoutId id="2147486857" r:id="rId485"/>
    <p:sldLayoutId id="2147486858" r:id="rId486"/>
    <p:sldLayoutId id="2147486859" r:id="rId487"/>
    <p:sldLayoutId id="2147486860" r:id="rId488"/>
    <p:sldLayoutId id="2147486861" r:id="rId489"/>
    <p:sldLayoutId id="2147486862" r:id="rId490"/>
    <p:sldLayoutId id="2147486863" r:id="rId491"/>
    <p:sldLayoutId id="2147486864" r:id="rId492"/>
    <p:sldLayoutId id="2147486865" r:id="rId493"/>
    <p:sldLayoutId id="2147486866" r:id="rId494"/>
    <p:sldLayoutId id="2147486867" r:id="rId495"/>
    <p:sldLayoutId id="2147486868" r:id="rId496"/>
    <p:sldLayoutId id="2147486869" r:id="rId497"/>
    <p:sldLayoutId id="2147486870" r:id="rId498"/>
    <p:sldLayoutId id="2147486871" r:id="rId499"/>
    <p:sldLayoutId id="2147486872" r:id="rId500"/>
    <p:sldLayoutId id="2147486873" r:id="rId501"/>
    <p:sldLayoutId id="2147486874" r:id="rId502"/>
    <p:sldLayoutId id="2147486875" r:id="rId503"/>
    <p:sldLayoutId id="2147486876" r:id="rId504"/>
    <p:sldLayoutId id="2147486877" r:id="rId505"/>
    <p:sldLayoutId id="2147486878" r:id="rId506"/>
    <p:sldLayoutId id="2147486879" r:id="rId507"/>
    <p:sldLayoutId id="2147486880" r:id="rId508"/>
    <p:sldLayoutId id="2147486881" r:id="rId509"/>
    <p:sldLayoutId id="2147486882" r:id="rId510"/>
    <p:sldLayoutId id="2147486883" r:id="rId511"/>
    <p:sldLayoutId id="2147486884" r:id="rId512"/>
    <p:sldLayoutId id="2147486885" r:id="rId513"/>
    <p:sldLayoutId id="2147486886" r:id="rId514"/>
    <p:sldLayoutId id="2147486887" r:id="rId515"/>
    <p:sldLayoutId id="2147486888" r:id="rId516"/>
    <p:sldLayoutId id="2147486889" r:id="rId517"/>
    <p:sldLayoutId id="2147486890" r:id="rId518"/>
    <p:sldLayoutId id="2147486891" r:id="rId519"/>
    <p:sldLayoutId id="2147486892" r:id="rId520"/>
    <p:sldLayoutId id="2147486893" r:id="rId521"/>
    <p:sldLayoutId id="2147486894" r:id="rId522"/>
    <p:sldLayoutId id="2147486895" r:id="rId523"/>
    <p:sldLayoutId id="2147486896" r:id="rId524"/>
    <p:sldLayoutId id="2147486897" r:id="rId525"/>
    <p:sldLayoutId id="2147486898" r:id="rId526"/>
    <p:sldLayoutId id="2147486899" r:id="rId527"/>
    <p:sldLayoutId id="2147486900" r:id="rId528"/>
    <p:sldLayoutId id="2147486901" r:id="rId529"/>
    <p:sldLayoutId id="2147486902" r:id="rId530"/>
    <p:sldLayoutId id="2147486903" r:id="rId531"/>
    <p:sldLayoutId id="2147486904" r:id="rId532"/>
    <p:sldLayoutId id="2147486905" r:id="rId533"/>
    <p:sldLayoutId id="2147486906" r:id="rId534"/>
    <p:sldLayoutId id="2147486907" r:id="rId535"/>
    <p:sldLayoutId id="2147486908" r:id="rId536"/>
    <p:sldLayoutId id="2147486909" r:id="rId537"/>
    <p:sldLayoutId id="2147486910" r:id="rId538"/>
    <p:sldLayoutId id="2147486911" r:id="rId539"/>
    <p:sldLayoutId id="2147486912" r:id="rId540"/>
    <p:sldLayoutId id="2147486913" r:id="rId541"/>
    <p:sldLayoutId id="2147486914" r:id="rId542"/>
    <p:sldLayoutId id="2147486915" r:id="rId543"/>
    <p:sldLayoutId id="2147486916" r:id="rId544"/>
    <p:sldLayoutId id="2147486917" r:id="rId545"/>
    <p:sldLayoutId id="2147486918" r:id="rId546"/>
    <p:sldLayoutId id="2147486919" r:id="rId547"/>
    <p:sldLayoutId id="2147486920" r:id="rId548"/>
    <p:sldLayoutId id="2147486921" r:id="rId549"/>
    <p:sldLayoutId id="2147486922" r:id="rId550"/>
    <p:sldLayoutId id="2147486923" r:id="rId551"/>
    <p:sldLayoutId id="2147486924" r:id="rId552"/>
    <p:sldLayoutId id="2147486925" r:id="rId553"/>
    <p:sldLayoutId id="2147486926" r:id="rId554"/>
    <p:sldLayoutId id="2147486927" r:id="rId555"/>
    <p:sldLayoutId id="2147486928" r:id="rId556"/>
    <p:sldLayoutId id="2147486929" r:id="rId557"/>
    <p:sldLayoutId id="2147486930" r:id="rId558"/>
    <p:sldLayoutId id="2147486931" r:id="rId559"/>
    <p:sldLayoutId id="2147486932" r:id="rId560"/>
    <p:sldLayoutId id="2147486933" r:id="rId561"/>
    <p:sldLayoutId id="2147486934" r:id="rId562"/>
    <p:sldLayoutId id="2147486935" r:id="rId563"/>
    <p:sldLayoutId id="2147486936" r:id="rId564"/>
    <p:sldLayoutId id="2147486937" r:id="rId565"/>
    <p:sldLayoutId id="2147486938" r:id="rId566"/>
    <p:sldLayoutId id="2147486939" r:id="rId567"/>
    <p:sldLayoutId id="2147486940" r:id="rId568"/>
    <p:sldLayoutId id="2147486941" r:id="rId569"/>
    <p:sldLayoutId id="2147486942" r:id="rId570"/>
    <p:sldLayoutId id="2147486943" r:id="rId571"/>
    <p:sldLayoutId id="2147486944" r:id="rId572"/>
    <p:sldLayoutId id="2147486945" r:id="rId573"/>
    <p:sldLayoutId id="2147486946" r:id="rId574"/>
    <p:sldLayoutId id="2147486947" r:id="rId575"/>
    <p:sldLayoutId id="2147486948" r:id="rId576"/>
    <p:sldLayoutId id="2147486949" r:id="rId577"/>
    <p:sldLayoutId id="2147486950" r:id="rId578"/>
    <p:sldLayoutId id="2147486951" r:id="rId579"/>
    <p:sldLayoutId id="2147486952" r:id="rId580"/>
    <p:sldLayoutId id="2147486953" r:id="rId581"/>
    <p:sldLayoutId id="2147486954" r:id="rId582"/>
    <p:sldLayoutId id="2147486955" r:id="rId583"/>
    <p:sldLayoutId id="2147486956" r:id="rId584"/>
    <p:sldLayoutId id="2147486957" r:id="rId585"/>
    <p:sldLayoutId id="2147486958" r:id="rId586"/>
    <p:sldLayoutId id="2147486959" r:id="rId587"/>
    <p:sldLayoutId id="2147486960" r:id="rId588"/>
    <p:sldLayoutId id="2147486961" r:id="rId589"/>
    <p:sldLayoutId id="2147486962" r:id="rId590"/>
    <p:sldLayoutId id="2147486963" r:id="rId591"/>
    <p:sldLayoutId id="2147486964" r:id="rId592"/>
    <p:sldLayoutId id="2147486965" r:id="rId593"/>
    <p:sldLayoutId id="2147486966" r:id="rId594"/>
    <p:sldLayoutId id="2147486967" r:id="rId595"/>
    <p:sldLayoutId id="2147486968" r:id="rId596"/>
    <p:sldLayoutId id="2147486969" r:id="rId597"/>
    <p:sldLayoutId id="2147486970" r:id="rId598"/>
    <p:sldLayoutId id="2147486971" r:id="rId599"/>
    <p:sldLayoutId id="2147486972" r:id="rId600"/>
    <p:sldLayoutId id="2147486973" r:id="rId601"/>
    <p:sldLayoutId id="2147486974" r:id="rId602"/>
    <p:sldLayoutId id="2147486975" r:id="rId603"/>
    <p:sldLayoutId id="2147486976" r:id="rId604"/>
    <p:sldLayoutId id="2147486977" r:id="rId605"/>
    <p:sldLayoutId id="2147486978" r:id="rId606"/>
    <p:sldLayoutId id="2147486979" r:id="rId607"/>
    <p:sldLayoutId id="2147486980" r:id="rId608"/>
    <p:sldLayoutId id="2147486981" r:id="rId609"/>
    <p:sldLayoutId id="2147486982" r:id="rId610"/>
    <p:sldLayoutId id="2147486983" r:id="rId611"/>
    <p:sldLayoutId id="2147486984" r:id="rId612"/>
    <p:sldLayoutId id="2147486985" r:id="rId613"/>
    <p:sldLayoutId id="2147486986" r:id="rId614"/>
    <p:sldLayoutId id="2147486987" r:id="rId615"/>
    <p:sldLayoutId id="2147486988" r:id="rId616"/>
    <p:sldLayoutId id="2147486989" r:id="rId617"/>
    <p:sldLayoutId id="2147486990" r:id="rId618"/>
    <p:sldLayoutId id="2147486991" r:id="rId619"/>
    <p:sldLayoutId id="2147486992" r:id="rId620"/>
    <p:sldLayoutId id="2147486993" r:id="rId621"/>
    <p:sldLayoutId id="2147486994" r:id="rId622"/>
    <p:sldLayoutId id="2147486995" r:id="rId623"/>
    <p:sldLayoutId id="2147486996" r:id="rId624"/>
    <p:sldLayoutId id="2147486997" r:id="rId625"/>
    <p:sldLayoutId id="2147486998" r:id="rId626"/>
    <p:sldLayoutId id="2147486999" r:id="rId627"/>
    <p:sldLayoutId id="2147487000" r:id="rId628"/>
    <p:sldLayoutId id="2147487001" r:id="rId629"/>
    <p:sldLayoutId id="2147487002" r:id="rId630"/>
    <p:sldLayoutId id="2147487003" r:id="rId631"/>
    <p:sldLayoutId id="2147487004" r:id="rId632"/>
    <p:sldLayoutId id="2147487005" r:id="rId633"/>
    <p:sldLayoutId id="2147487006" r:id="rId634"/>
    <p:sldLayoutId id="2147487007" r:id="rId635"/>
    <p:sldLayoutId id="2147487008" r:id="rId636"/>
    <p:sldLayoutId id="2147487009" r:id="rId637"/>
    <p:sldLayoutId id="2147487010" r:id="rId638"/>
    <p:sldLayoutId id="2147487011" r:id="rId639"/>
    <p:sldLayoutId id="2147487012" r:id="rId640"/>
    <p:sldLayoutId id="2147487013" r:id="rId641"/>
    <p:sldLayoutId id="2147487014" r:id="rId642"/>
    <p:sldLayoutId id="2147487015" r:id="rId643"/>
    <p:sldLayoutId id="2147487016" r:id="rId644"/>
    <p:sldLayoutId id="2147487017" r:id="rId645"/>
    <p:sldLayoutId id="2147487018" r:id="rId646"/>
    <p:sldLayoutId id="2147487019" r:id="rId647"/>
    <p:sldLayoutId id="2147487020" r:id="rId648"/>
    <p:sldLayoutId id="2147487021" r:id="rId649"/>
    <p:sldLayoutId id="2147487022" r:id="rId650"/>
    <p:sldLayoutId id="2147487023" r:id="rId651"/>
    <p:sldLayoutId id="2147487024" r:id="rId652"/>
    <p:sldLayoutId id="2147487025" r:id="rId653"/>
    <p:sldLayoutId id="2147487026" r:id="rId654"/>
    <p:sldLayoutId id="2147487027" r:id="rId655"/>
    <p:sldLayoutId id="2147487028" r:id="rId656"/>
    <p:sldLayoutId id="2147487029" r:id="rId657"/>
    <p:sldLayoutId id="2147487030" r:id="rId658"/>
    <p:sldLayoutId id="2147487031" r:id="rId659"/>
    <p:sldLayoutId id="2147487032" r:id="rId660"/>
    <p:sldLayoutId id="2147487033" r:id="rId661"/>
    <p:sldLayoutId id="2147487034" r:id="rId662"/>
    <p:sldLayoutId id="2147487035" r:id="rId663"/>
    <p:sldLayoutId id="2147487036" r:id="rId664"/>
    <p:sldLayoutId id="2147487037" r:id="rId665"/>
    <p:sldLayoutId id="2147487038" r:id="rId666"/>
    <p:sldLayoutId id="2147487039" r:id="rId667"/>
    <p:sldLayoutId id="2147487040" r:id="rId668"/>
    <p:sldLayoutId id="2147487041" r:id="rId669"/>
    <p:sldLayoutId id="2147487042" r:id="rId670"/>
    <p:sldLayoutId id="2147487043" r:id="rId671"/>
    <p:sldLayoutId id="2147487044" r:id="rId672"/>
    <p:sldLayoutId id="2147487045" r:id="rId673"/>
    <p:sldLayoutId id="2147487046" r:id="rId674"/>
    <p:sldLayoutId id="2147487047" r:id="rId675"/>
    <p:sldLayoutId id="2147487048" r:id="rId676"/>
    <p:sldLayoutId id="2147487049" r:id="rId677"/>
    <p:sldLayoutId id="2147487050" r:id="rId678"/>
    <p:sldLayoutId id="2147487051" r:id="rId679"/>
    <p:sldLayoutId id="2147487052" r:id="rId680"/>
    <p:sldLayoutId id="2147487053" r:id="rId681"/>
    <p:sldLayoutId id="2147487054" r:id="rId682"/>
    <p:sldLayoutId id="2147487055" r:id="rId683"/>
    <p:sldLayoutId id="2147487056" r:id="rId684"/>
    <p:sldLayoutId id="2147487057" r:id="rId685"/>
    <p:sldLayoutId id="2147487058" r:id="rId686"/>
    <p:sldLayoutId id="2147487059" r:id="rId687"/>
    <p:sldLayoutId id="2147487060" r:id="rId688"/>
    <p:sldLayoutId id="2147487061" r:id="rId689"/>
    <p:sldLayoutId id="2147487062" r:id="rId690"/>
    <p:sldLayoutId id="2147487063" r:id="rId691"/>
    <p:sldLayoutId id="2147487064" r:id="rId692"/>
    <p:sldLayoutId id="2147487065" r:id="rId693"/>
    <p:sldLayoutId id="2147487066" r:id="rId694"/>
    <p:sldLayoutId id="2147487067" r:id="rId695"/>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0"/>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1"/>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673975527"/>
      </p:ext>
    </p:extLst>
  </p:cSld>
  <p:clrMap bg1="lt1" tx1="dk1" bg2="lt2" tx2="dk2" accent1="accent1" accent2="accent2" accent3="accent3" accent4="accent4" accent5="accent5" accent6="accent6" hlink="hlink" folHlink="folHlink"/>
  <p:sldLayoutIdLst>
    <p:sldLayoutId id="2147487069" r:id="rId1"/>
    <p:sldLayoutId id="2147487070" r:id="rId2"/>
    <p:sldLayoutId id="2147487071" r:id="rId3"/>
    <p:sldLayoutId id="2147487072" r:id="rId4"/>
    <p:sldLayoutId id="2147487073" r:id="rId5"/>
    <p:sldLayoutId id="2147487074" r:id="rId6"/>
    <p:sldLayoutId id="2147487075" r:id="rId7"/>
    <p:sldLayoutId id="2147487076" r:id="rId8"/>
    <p:sldLayoutId id="2147487077" r:id="rId9"/>
    <p:sldLayoutId id="2147487078" r:id="rId10"/>
    <p:sldLayoutId id="214748707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356976252"/>
      </p:ext>
    </p:extLst>
  </p:cSld>
  <p:clrMap bg1="dk2" tx1="lt1" bg2="dk1" tx2="lt2" accent1="accent1" accent2="accent2" accent3="accent3" accent4="accent4" accent5="accent5" accent6="accent6" hlink="hlink" folHlink="folHlink"/>
  <p:sldLayoutIdLst>
    <p:sldLayoutId id="2147487081" r:id="rId1"/>
    <p:sldLayoutId id="2147487082" r:id="rId2"/>
    <p:sldLayoutId id="2147487083" r:id="rId3"/>
    <p:sldLayoutId id="2147487084" r:id="rId4"/>
    <p:sldLayoutId id="2147487085" r:id="rId5"/>
    <p:sldLayoutId id="2147487086" r:id="rId6"/>
    <p:sldLayoutId id="2147487087" r:id="rId7"/>
    <p:sldLayoutId id="2147487088" r:id="rId8"/>
    <p:sldLayoutId id="2147487089" r:id="rId9"/>
    <p:sldLayoutId id="2147487090" r:id="rId10"/>
    <p:sldLayoutId id="2147487091" r:id="rId11"/>
    <p:sldLayoutId id="2147487092" r:id="rId12"/>
    <p:sldLayoutId id="214748709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Osaka" charset="-128"/>
                <a:cs typeface="Osaka"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Osaka" charset="-128"/>
                <a:cs typeface="Osaka"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ea typeface="Osaka" charset="0"/>
                <a:cs typeface="Osaka" charset="0"/>
              </a:defRPr>
            </a:lvl1pPr>
          </a:lstStyle>
          <a:p>
            <a:pPr>
              <a:defRPr/>
            </a:pPr>
            <a:fld id="{54C5CCDF-B4DF-7D49-9B5A-9D56B95FC26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639" r:id="rId1"/>
    <p:sldLayoutId id="2147484640"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2pPr>
      <a:lvl3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3pPr>
      <a:lvl4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4pPr>
      <a:lvl5pPr algn="ctr" rtl="0" eaLnBrk="0" fontAlgn="base" hangingPunct="0">
        <a:spcBef>
          <a:spcPct val="0"/>
        </a:spcBef>
        <a:spcAft>
          <a:spcPct val="0"/>
        </a:spcAft>
        <a:defRPr sz="4400">
          <a:solidFill>
            <a:schemeClr val="tx2"/>
          </a:solidFill>
          <a:latin typeface="Arial" pitchFamily="-108" charset="0"/>
          <a:ea typeface="Osaka" pitchFamily="-108" charset="-128"/>
          <a:cs typeface="Osaka" pitchFamily="-108" charset="-128"/>
        </a:defRPr>
      </a:lvl5pPr>
      <a:lvl6pPr marL="4572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6pPr>
      <a:lvl7pPr marL="9144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7pPr>
      <a:lvl8pPr marL="13716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8pPr>
      <a:lvl9pPr marL="1828800" algn="ctr" rtl="0" fontAlgn="base">
        <a:spcBef>
          <a:spcPct val="0"/>
        </a:spcBef>
        <a:spcAft>
          <a:spcPct val="0"/>
        </a:spcAft>
        <a:defRPr sz="4400">
          <a:solidFill>
            <a:schemeClr val="tx2"/>
          </a:solidFill>
          <a:latin typeface="Arial"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2522878148"/>
      </p:ext>
    </p:extLst>
  </p:cSld>
  <p:clrMap bg1="dk2" tx1="lt1" bg2="dk1" tx2="lt2" accent1="accent1" accent2="accent2" accent3="accent3" accent4="accent4" accent5="accent5" accent6="accent6" hlink="hlink" folHlink="folHlink"/>
  <p:sldLayoutIdLst>
    <p:sldLayoutId id="2147487095" r:id="rId1"/>
    <p:sldLayoutId id="2147487096" r:id="rId2"/>
    <p:sldLayoutId id="2147487097" r:id="rId3"/>
    <p:sldLayoutId id="2147487098" r:id="rId4"/>
    <p:sldLayoutId id="2147487099" r:id="rId5"/>
    <p:sldLayoutId id="2147487100" r:id="rId6"/>
    <p:sldLayoutId id="2147487101" r:id="rId7"/>
    <p:sldLayoutId id="2147487102" r:id="rId8"/>
    <p:sldLayoutId id="2147487103" r:id="rId9"/>
    <p:sldLayoutId id="2147487104" r:id="rId10"/>
    <p:sldLayoutId id="21474871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ea typeface="MS PGothic" charset="0"/>
                <a:cs typeface="MS PGothic" charset="0"/>
              </a:defRPr>
            </a:lvl1pPr>
          </a:lstStyle>
          <a:p>
            <a:pPr defTabSz="914400" fontAlgn="base">
              <a:spcBef>
                <a:spcPct val="0"/>
              </a:spcBef>
              <a:spcAft>
                <a:spcPct val="0"/>
              </a:spcAft>
              <a:defRPr/>
            </a:pPr>
            <a:fld id="{EEED4791-0736-394E-BFF9-705FC5E23218}"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254813552"/>
      </p:ext>
    </p:extLst>
  </p:cSld>
  <p:clrMap bg1="dk2" tx1="lt1" bg2="dk1" tx2="lt2" accent1="accent1" accent2="accent2" accent3="accent3" accent4="accent4" accent5="accent5" accent6="accent6" hlink="hlink" folHlink="folHlink"/>
  <p:sldLayoutIdLst>
    <p:sldLayoutId id="2147487107" r:id="rId1"/>
    <p:sldLayoutId id="2147487108" r:id="rId2"/>
    <p:sldLayoutId id="2147487109" r:id="rId3"/>
    <p:sldLayoutId id="2147487110" r:id="rId4"/>
    <p:sldLayoutId id="2147487111" r:id="rId5"/>
    <p:sldLayoutId id="2147487112" r:id="rId6"/>
    <p:sldLayoutId id="2147487113" r:id="rId7"/>
    <p:sldLayoutId id="2147487114" r:id="rId8"/>
    <p:sldLayoutId id="2147487115" r:id="rId9"/>
    <p:sldLayoutId id="2147487116" r:id="rId10"/>
    <p:sldLayoutId id="2147487117" r:id="rId11"/>
    <p:sldLayoutId id="2147487118" r:id="rId12"/>
    <p:sldLayoutId id="214748711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cs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S PGothic" charset="0"/>
          <a:cs typeface="MS PGothic"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60802" name="Rectangle 2"/>
          <p:cNvSpPr>
            <a:spLocks noGrp="1" noChangeArrowheads="1"/>
          </p:cNvSpPr>
          <p:nvPr>
            <p:ph type="title"/>
          </p:nvPr>
        </p:nvSpPr>
        <p:spPr bwMode="auto">
          <a:xfrm>
            <a:off x="1447800" y="609600"/>
            <a:ext cx="7239000" cy="1143000"/>
          </a:xfrm>
          <a:prstGeom prst="rect">
            <a:avLst/>
          </a:prstGeom>
          <a:noFill/>
          <a:ln w="9525">
            <a:noFill/>
            <a:miter lim="800000"/>
            <a:headEnd/>
            <a:tailEnd/>
          </a:ln>
          <a:effectLst>
            <a:outerShdw blurRad="254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03" name="Rectangle 3"/>
          <p:cNvSpPr>
            <a:spLocks noGrp="1" noChangeArrowheads="1"/>
          </p:cNvSpPr>
          <p:nvPr>
            <p:ph type="body" idx="1"/>
          </p:nvPr>
        </p:nvSpPr>
        <p:spPr bwMode="auto">
          <a:xfrm>
            <a:off x="2286000" y="1981200"/>
            <a:ext cx="6400800" cy="4114800"/>
          </a:xfrm>
          <a:prstGeom prst="rect">
            <a:avLst/>
          </a:prstGeom>
          <a:noFill/>
          <a:ln w="9525">
            <a:noFill/>
            <a:miter lim="800000"/>
            <a:headEnd/>
            <a:tailEnd/>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0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Verdana" charset="0"/>
                <a:ea typeface="Osaka" charset="-128"/>
                <a:cs typeface="Osaka" charset="-128"/>
              </a:defRPr>
            </a:lvl1pPr>
          </a:lstStyle>
          <a:p>
            <a:pPr>
              <a:defRPr/>
            </a:pPr>
            <a:endParaRPr lang="en-US"/>
          </a:p>
        </p:txBody>
      </p:sp>
      <p:sp>
        <p:nvSpPr>
          <p:cNvPr id="460805" name="Rectangle 5"/>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Verdana" charset="0"/>
                <a:ea typeface="Osaka" charset="-128"/>
                <a:cs typeface="Osaka" charset="-128"/>
              </a:defRPr>
            </a:lvl1pPr>
          </a:lstStyle>
          <a:p>
            <a:pPr>
              <a:defRPr/>
            </a:pPr>
            <a:endParaRPr lang="en-US"/>
          </a:p>
        </p:txBody>
      </p:sp>
      <p:sp>
        <p:nvSpPr>
          <p:cNvPr id="460806" name="Rectangle 6"/>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smtClean="0">
                <a:latin typeface="Verdana" charset="0"/>
                <a:ea typeface="Osaka" charset="0"/>
                <a:cs typeface="Osaka" charset="0"/>
              </a:defRPr>
            </a:lvl1pPr>
          </a:lstStyle>
          <a:p>
            <a:pPr>
              <a:defRPr/>
            </a:pPr>
            <a:fld id="{BE82CE5D-7DBD-EC4F-AEFA-55B9047607A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4726" r:id="rId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pitchFamily="-108" charset="0"/>
          <a:ea typeface="Osaka" pitchFamily="-108" charset="-128"/>
          <a:cs typeface="Osaka" pitchFamily="-108" charset="-128"/>
        </a:defRPr>
      </a:lvl2pPr>
      <a:lvl3pPr algn="r" rtl="0" eaLnBrk="0" fontAlgn="base" hangingPunct="0">
        <a:spcBef>
          <a:spcPct val="0"/>
        </a:spcBef>
        <a:spcAft>
          <a:spcPct val="0"/>
        </a:spcAft>
        <a:defRPr sz="4400">
          <a:solidFill>
            <a:schemeClr val="tx2"/>
          </a:solidFill>
          <a:latin typeface="Verdana" pitchFamily="-108" charset="0"/>
          <a:ea typeface="Osaka" pitchFamily="-108" charset="-128"/>
          <a:cs typeface="Osaka" pitchFamily="-108" charset="-128"/>
        </a:defRPr>
      </a:lvl3pPr>
      <a:lvl4pPr algn="r" rtl="0" eaLnBrk="0" fontAlgn="base" hangingPunct="0">
        <a:spcBef>
          <a:spcPct val="0"/>
        </a:spcBef>
        <a:spcAft>
          <a:spcPct val="0"/>
        </a:spcAft>
        <a:defRPr sz="4400">
          <a:solidFill>
            <a:schemeClr val="tx2"/>
          </a:solidFill>
          <a:latin typeface="Verdana" pitchFamily="-108" charset="0"/>
          <a:ea typeface="Osaka" pitchFamily="-108" charset="-128"/>
          <a:cs typeface="Osaka" pitchFamily="-108" charset="-128"/>
        </a:defRPr>
      </a:lvl4pPr>
      <a:lvl5pPr algn="r" rtl="0" eaLnBrk="0" fontAlgn="base" hangingPunct="0">
        <a:spcBef>
          <a:spcPct val="0"/>
        </a:spcBef>
        <a:spcAft>
          <a:spcPct val="0"/>
        </a:spcAft>
        <a:defRPr sz="4400">
          <a:solidFill>
            <a:schemeClr val="tx2"/>
          </a:solidFill>
          <a:latin typeface="Verdana" pitchFamily="-108" charset="0"/>
          <a:ea typeface="Osaka" pitchFamily="-108" charset="-128"/>
          <a:cs typeface="Osaka" pitchFamily="-108" charset="-128"/>
        </a:defRPr>
      </a:lvl5pPr>
      <a:lvl6pPr marL="457200" algn="r" rtl="0" fontAlgn="base">
        <a:spcBef>
          <a:spcPct val="0"/>
        </a:spcBef>
        <a:spcAft>
          <a:spcPct val="0"/>
        </a:spcAft>
        <a:defRPr sz="4400">
          <a:solidFill>
            <a:schemeClr val="tx2"/>
          </a:solidFill>
          <a:latin typeface="Verdana" pitchFamily="-108" charset="0"/>
          <a:ea typeface="Osaka" pitchFamily="-108" charset="-128"/>
          <a:cs typeface="Osaka" pitchFamily="-108" charset="-128"/>
        </a:defRPr>
      </a:lvl6pPr>
      <a:lvl7pPr marL="914400" algn="r" rtl="0" fontAlgn="base">
        <a:spcBef>
          <a:spcPct val="0"/>
        </a:spcBef>
        <a:spcAft>
          <a:spcPct val="0"/>
        </a:spcAft>
        <a:defRPr sz="4400">
          <a:solidFill>
            <a:schemeClr val="tx2"/>
          </a:solidFill>
          <a:latin typeface="Verdana" pitchFamily="-108" charset="0"/>
          <a:ea typeface="Osaka" pitchFamily="-108" charset="-128"/>
          <a:cs typeface="Osaka" pitchFamily="-108" charset="-128"/>
        </a:defRPr>
      </a:lvl7pPr>
      <a:lvl8pPr marL="1371600" algn="r" rtl="0" fontAlgn="base">
        <a:spcBef>
          <a:spcPct val="0"/>
        </a:spcBef>
        <a:spcAft>
          <a:spcPct val="0"/>
        </a:spcAft>
        <a:defRPr sz="4400">
          <a:solidFill>
            <a:schemeClr val="tx2"/>
          </a:solidFill>
          <a:latin typeface="Verdana" pitchFamily="-108" charset="0"/>
          <a:ea typeface="Osaka" pitchFamily="-108" charset="-128"/>
          <a:cs typeface="Osaka" pitchFamily="-108" charset="-128"/>
        </a:defRPr>
      </a:lvl8pPr>
      <a:lvl9pPr marL="1828800" algn="r" rtl="0" fontAlgn="base">
        <a:spcBef>
          <a:spcPct val="0"/>
        </a:spcBef>
        <a:spcAft>
          <a:spcPct val="0"/>
        </a:spcAft>
        <a:defRPr sz="4400">
          <a:solidFill>
            <a:schemeClr val="tx2"/>
          </a:solidFill>
          <a:latin typeface="Verdana"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08" charset="2"/>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08" charset="2"/>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08" charset="2"/>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08" charset="2"/>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0" y="0"/>
            <a:ext cx="9144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304800" y="1371600"/>
            <a:ext cx="84582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782"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728"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ea typeface="+mn-ea"/>
        </a:defRPr>
      </a:lvl2pPr>
      <a:lvl3pPr marL="1143000" indent="-228600" algn="l" rtl="0" eaLnBrk="0" fontAlgn="base" hangingPunct="0">
        <a:spcBef>
          <a:spcPct val="20000"/>
        </a:spcBef>
        <a:spcAft>
          <a:spcPct val="0"/>
        </a:spcAft>
        <a:buChar char="•"/>
        <a:defRPr sz="2400">
          <a:solidFill>
            <a:schemeClr val="bg1"/>
          </a:solidFill>
          <a:latin typeface="+mn-lt"/>
          <a:ea typeface="+mn-ea"/>
        </a:defRPr>
      </a:lvl3pPr>
      <a:lvl4pPr marL="1600200" indent="-228600" algn="l" rtl="0" eaLnBrk="0" fontAlgn="base" hangingPunct="0">
        <a:spcBef>
          <a:spcPct val="20000"/>
        </a:spcBef>
        <a:spcAft>
          <a:spcPct val="0"/>
        </a:spcAft>
        <a:buChar char="–"/>
        <a:defRPr sz="2000">
          <a:solidFill>
            <a:schemeClr val="bg1"/>
          </a:solidFill>
          <a:latin typeface="+mn-lt"/>
          <a:ea typeface="+mn-ea"/>
        </a:defRPr>
      </a:lvl4pPr>
      <a:lvl5pPr marL="2057400" indent="-228600" algn="l" rtl="0" eaLnBrk="0" fontAlgn="base" hangingPunct="0">
        <a:spcBef>
          <a:spcPct val="20000"/>
        </a:spcBef>
        <a:spcAft>
          <a:spcPct val="0"/>
        </a:spcAft>
        <a:buChar char="»"/>
        <a:defRPr sz="2000">
          <a:solidFill>
            <a:schemeClr val="bg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25399" dir="12599886"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2599886"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46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dist="25399" dir="12599886"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mn-lt"/>
                <a:ea typeface="ＭＳ Ｐゴシック" pitchFamily="-105" charset="-128"/>
                <a:cs typeface="ＭＳ Ｐゴシック" pitchFamily="-105" charset="-128"/>
              </a:defRPr>
            </a:lvl1pPr>
          </a:lstStyle>
          <a:p>
            <a:pPr>
              <a:defRPr/>
            </a:pPr>
            <a:endParaRPr lang="en-US"/>
          </a:p>
        </p:txBody>
      </p:sp>
      <p:sp>
        <p:nvSpPr>
          <p:cNvPr id="1146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63500" dist="25399" dir="12599886"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mn-lt"/>
                <a:ea typeface="ＭＳ Ｐゴシック" pitchFamily="-105" charset="-128"/>
                <a:cs typeface="ＭＳ Ｐゴシック" pitchFamily="-105" charset="-128"/>
              </a:defRPr>
            </a:lvl1pPr>
          </a:lstStyle>
          <a:p>
            <a:pPr>
              <a:defRPr/>
            </a:pPr>
            <a:endParaRPr lang="en-US"/>
          </a:p>
        </p:txBody>
      </p:sp>
      <p:sp>
        <p:nvSpPr>
          <p:cNvPr id="1146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dist="25399" dir="12599886"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r">
              <a:defRPr sz="1400" smtClean="0">
                <a:solidFill>
                  <a:srgbClr val="FFFF66"/>
                </a:solidFill>
                <a:latin typeface="Century Gothic" charset="0"/>
              </a:defRPr>
            </a:lvl1pPr>
          </a:lstStyle>
          <a:p>
            <a:pPr>
              <a:defRPr/>
            </a:pPr>
            <a:fld id="{05F53382-E582-9B4D-B4FA-E9FB8E0DDCB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4645" r:id="rId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Century Gothic"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97730" name="Rectangle 2"/>
          <p:cNvSpPr>
            <a:spLocks noGrp="1" noChangeArrowheads="1"/>
          </p:cNvSpPr>
          <p:nvPr>
            <p:ph type="title"/>
          </p:nvPr>
        </p:nvSpPr>
        <p:spPr bwMode="auto">
          <a:xfrm>
            <a:off x="685800" y="609600"/>
            <a:ext cx="7772400" cy="1143000"/>
          </a:xfrm>
          <a:prstGeom prst="rect">
            <a:avLst/>
          </a:prstGeom>
          <a:noFill/>
          <a:ln>
            <a:noFill/>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7731" name="Rectangle 3"/>
          <p:cNvSpPr>
            <a:spLocks noGrp="1" noChangeArrowheads="1"/>
          </p:cNvSpPr>
          <p:nvPr>
            <p:ph type="body" idx="1"/>
          </p:nvPr>
        </p:nvSpPr>
        <p:spPr bwMode="auto">
          <a:xfrm>
            <a:off x="1295400" y="1981200"/>
            <a:ext cx="7162800" cy="4114800"/>
          </a:xfrm>
          <a:prstGeom prst="rect">
            <a:avLst/>
          </a:prstGeom>
          <a:noFill/>
          <a:ln>
            <a:noFill/>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2"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j-lt"/>
                <a:ea typeface="+mn-ea"/>
                <a:cs typeface="+mn-cs"/>
              </a:defRPr>
            </a:lvl1pPr>
          </a:lstStyle>
          <a:p>
            <a:pPr>
              <a:defRPr/>
            </a:pPr>
            <a:endParaRPr lang="en-US"/>
          </a:p>
        </p:txBody>
      </p:sp>
      <p:sp>
        <p:nvSpPr>
          <p:cNvPr id="1097733"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j-lt"/>
                <a:ea typeface="+mn-ea"/>
                <a:cs typeface="+mn-cs"/>
              </a:defRPr>
            </a:lvl1pPr>
          </a:lstStyle>
          <a:p>
            <a:pPr>
              <a:defRPr/>
            </a:pPr>
            <a:endParaRPr lang="en-US"/>
          </a:p>
        </p:txBody>
      </p:sp>
      <p:sp>
        <p:nvSpPr>
          <p:cNvPr id="1097734"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Copperplate Gothic Light" charset="0"/>
                <a:ea typeface="ヒラギノ角ゴ Pro W3" charset="0"/>
                <a:cs typeface="ヒラギノ角ゴ Pro W3" charset="0"/>
              </a:defRPr>
            </a:lvl1pPr>
          </a:lstStyle>
          <a:p>
            <a:pPr>
              <a:defRPr/>
            </a:pPr>
            <a:fld id="{0C64523E-5A03-9A4C-B629-F8C967774F6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732" r:id="rId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2pPr>
      <a:lvl3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3pPr>
      <a:lvl4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4pPr>
      <a:lvl5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5pPr>
      <a:lvl6pPr marL="4572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6pPr>
      <a:lvl7pPr marL="9144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7pPr>
      <a:lvl8pPr marL="13716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8pPr>
      <a:lvl9pPr marL="18288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Wingding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xml"/><Relationship Id="rId1" Type="http://schemas.openxmlformats.org/officeDocument/2006/relationships/slideLayout" Target="../slideLayouts/slideLayout992.xml"/><Relationship Id="rId4" Type="http://schemas.openxmlformats.org/officeDocument/2006/relationships/image" Target="../media/image58.png"/></Relationships>
</file>

<file path=ppt/slides/_rels/slide10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8.xml"/><Relationship Id="rId1" Type="http://schemas.openxmlformats.org/officeDocument/2006/relationships/slideLayout" Target="../slideLayouts/slideLayout10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31.xml"/></Relationships>
</file>

<file path=ppt/slides/_rels/slide102.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0.xml"/><Relationship Id="rId1" Type="http://schemas.openxmlformats.org/officeDocument/2006/relationships/slideLayout" Target="../slideLayouts/slideLayout25.xml"/></Relationships>
</file>

<file path=ppt/slides/_rels/slide103.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91.xml"/><Relationship Id="rId1" Type="http://schemas.openxmlformats.org/officeDocument/2006/relationships/slideLayout" Target="../slideLayouts/slideLayout25.xml"/></Relationships>
</file>

<file path=ppt/slides/_rels/slide104.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92.xml"/><Relationship Id="rId1" Type="http://schemas.openxmlformats.org/officeDocument/2006/relationships/slideLayout" Target="../slideLayouts/slideLayout25.xml"/></Relationships>
</file>

<file path=ppt/slides/_rels/slide105.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audio" Target="../media/audio1.bin"/><Relationship Id="rId1" Type="http://schemas.openxmlformats.org/officeDocument/2006/relationships/slideLayout" Target="../slideLayouts/slideLayout125.xml"/></Relationships>
</file>

<file path=ppt/slides/_rels/slide106.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8.xml"/></Relationships>
</file>

<file path=ppt/slides/_rels/slide107.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28.xml"/></Relationships>
</file>

<file path=ppt/slides/_rels/slide108.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8.xml"/></Relationships>
</file>

<file path=ppt/slides/_rels/slide109.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1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93.xml"/><Relationship Id="rId1" Type="http://schemas.openxmlformats.org/officeDocument/2006/relationships/slideLayout" Target="../slideLayouts/slideLayout141.xml"/><Relationship Id="rId4" Type="http://schemas.openxmlformats.org/officeDocument/2006/relationships/image" Target="../media/image149.png"/></Relationships>
</file>

<file path=ppt/slides/_rels/slide1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xml"/><Relationship Id="rId1" Type="http://schemas.openxmlformats.org/officeDocument/2006/relationships/slideLayout" Target="../slideLayouts/slideLayout176.xml"/><Relationship Id="rId4" Type="http://schemas.openxmlformats.org/officeDocument/2006/relationships/image" Target="../media/image61.png"/></Relationships>
</file>

<file path=ppt/slides/_rels/slide1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4.xml"/><Relationship Id="rId1" Type="http://schemas.openxmlformats.org/officeDocument/2006/relationships/slideLayout" Target="../slideLayouts/slideLayout143.xml"/></Relationships>
</file>

<file path=ppt/slides/_rels/slide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5.xml"/><Relationship Id="rId1" Type="http://schemas.openxmlformats.org/officeDocument/2006/relationships/slideLayout" Target="../slideLayouts/slideLayout143.xml"/><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jpeg"/></Relationships>
</file>

<file path=ppt/slides/_rels/slide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6.xml"/><Relationship Id="rId1" Type="http://schemas.openxmlformats.org/officeDocument/2006/relationships/slideLayout" Target="../slideLayouts/slideLayout15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0.xml"/></Relationships>
</file>

<file path=ppt/slides/_rels/slide2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8.xml"/><Relationship Id="rId1" Type="http://schemas.openxmlformats.org/officeDocument/2006/relationships/slideLayout" Target="../slideLayouts/slideLayout176.xml"/></Relationships>
</file>

<file path=ppt/slides/_rels/slide2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9.xml"/><Relationship Id="rId1" Type="http://schemas.openxmlformats.org/officeDocument/2006/relationships/slideLayout" Target="../slideLayouts/slideLayout143.xml"/><Relationship Id="rId5" Type="http://schemas.openxmlformats.org/officeDocument/2006/relationships/image" Target="../media/image74.jpeg"/><Relationship Id="rId4" Type="http://schemas.openxmlformats.org/officeDocument/2006/relationships/image" Target="../media/image73.jpeg"/></Relationships>
</file>

<file path=ppt/slides/_rels/slide2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20.xml"/><Relationship Id="rId1" Type="http://schemas.openxmlformats.org/officeDocument/2006/relationships/slideLayout" Target="../slideLayouts/slideLayout170.xml"/></Relationships>
</file>

<file path=ppt/slides/_rels/slide2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1.xml"/><Relationship Id="rId1" Type="http://schemas.openxmlformats.org/officeDocument/2006/relationships/slideLayout" Target="../slideLayouts/slideLayout176.xml"/><Relationship Id="rId4" Type="http://schemas.openxmlformats.org/officeDocument/2006/relationships/image" Target="../media/image71.png"/></Relationships>
</file>

<file path=ppt/slides/_rels/slide2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22.xml"/><Relationship Id="rId1" Type="http://schemas.openxmlformats.org/officeDocument/2006/relationships/slideLayout" Target="../slideLayouts/slideLayout170.xml"/><Relationship Id="rId4" Type="http://schemas.openxmlformats.org/officeDocument/2006/relationships/image" Target="../media/image78.gif"/></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7.xml"/></Relationships>
</file>

<file path=ppt/slides/_rels/slide2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4.xml"/><Relationship Id="rId1" Type="http://schemas.openxmlformats.org/officeDocument/2006/relationships/slideLayout" Target="../slideLayouts/slideLayout202.xml"/><Relationship Id="rId4" Type="http://schemas.openxmlformats.org/officeDocument/2006/relationships/image" Target="../media/image80.jpeg"/></Relationships>
</file>

<file path=ppt/slides/_rels/slide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5.xml"/><Relationship Id="rId1" Type="http://schemas.openxmlformats.org/officeDocument/2006/relationships/slideLayout" Target="../slideLayouts/slideLayout209.xml"/><Relationship Id="rId4" Type="http://schemas.openxmlformats.org/officeDocument/2006/relationships/image" Target="../media/image71.png"/></Relationships>
</file>

<file path=ppt/slides/_rels/slide3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29.xml"/><Relationship Id="rId1" Type="http://schemas.openxmlformats.org/officeDocument/2006/relationships/slideLayout" Target="../slideLayouts/slideLayout219.xml"/><Relationship Id="rId4" Type="http://schemas.openxmlformats.org/officeDocument/2006/relationships/image" Target="../media/image83.gif"/></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1.xml"/></Relationships>
</file>

<file path=ppt/slides/_rels/slide37.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31.xml"/><Relationship Id="rId1" Type="http://schemas.openxmlformats.org/officeDocument/2006/relationships/slideLayout" Target="../slideLayouts/slideLayout181.xml"/><Relationship Id="rId5" Type="http://schemas.openxmlformats.org/officeDocument/2006/relationships/image" Target="../media/image86.jpeg"/><Relationship Id="rId4" Type="http://schemas.openxmlformats.org/officeDocument/2006/relationships/image" Target="../media/image85.jpeg"/></Relationships>
</file>

<file path=ppt/slides/_rels/slide38.xml.rels><?xml version="1.0" encoding="UTF-8" standalone="yes"?>
<Relationships xmlns="http://schemas.openxmlformats.org/package/2006/relationships"><Relationship Id="rId3" Type="http://schemas.openxmlformats.org/officeDocument/2006/relationships/image" Target="../media/image87.jpeg"/><Relationship Id="rId7" Type="http://schemas.openxmlformats.org/officeDocument/2006/relationships/image" Target="../media/image91.jpeg"/><Relationship Id="rId2" Type="http://schemas.openxmlformats.org/officeDocument/2006/relationships/notesSlide" Target="../notesSlides/notesSlide32.xml"/><Relationship Id="rId1" Type="http://schemas.openxmlformats.org/officeDocument/2006/relationships/slideLayout" Target="../slideLayouts/slideLayout247.xml"/><Relationship Id="rId6" Type="http://schemas.openxmlformats.org/officeDocument/2006/relationships/image" Target="../media/image90.jpeg"/><Relationship Id="rId5" Type="http://schemas.openxmlformats.org/officeDocument/2006/relationships/image" Target="../media/image89.jpeg"/><Relationship Id="rId4" Type="http://schemas.openxmlformats.org/officeDocument/2006/relationships/image" Target="../media/image88.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70.xml"/></Relationships>
</file>

<file path=ppt/slides/_rels/slide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23.xml"/><Relationship Id="rId5" Type="http://schemas.openxmlformats.org/officeDocument/2006/relationships/image" Target="../media/image50.jpeg"/><Relationship Id="rId4" Type="http://schemas.openxmlformats.org/officeDocument/2006/relationships/image" Target="../media/image49.jpe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2.xml"/></Relationships>
</file>

<file path=ppt/slides/_rels/slide4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xml"/><Relationship Id="rId1" Type="http://schemas.openxmlformats.org/officeDocument/2006/relationships/slideLayout" Target="../slideLayouts/slideLayout269.xml"/></Relationships>
</file>

<file path=ppt/slides/_rels/slide4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6.xml"/><Relationship Id="rId1" Type="http://schemas.openxmlformats.org/officeDocument/2006/relationships/slideLayout" Target="../slideLayouts/slideLayout231.xml"/></Relationships>
</file>

<file path=ppt/slides/_rels/slide4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7.xml"/><Relationship Id="rId1" Type="http://schemas.openxmlformats.org/officeDocument/2006/relationships/slideLayout" Target="../slideLayouts/slideLayout176.xml"/><Relationship Id="rId4" Type="http://schemas.openxmlformats.org/officeDocument/2006/relationships/image" Target="../media/image71.png"/></Relationships>
</file>

<file path=ppt/slides/_rels/slide4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8.xml"/><Relationship Id="rId1" Type="http://schemas.openxmlformats.org/officeDocument/2006/relationships/slideLayout" Target="../slideLayouts/slideLayout275.xml"/><Relationship Id="rId4" Type="http://schemas.openxmlformats.org/officeDocument/2006/relationships/image" Target="../media/image71.png"/></Relationships>
</file>

<file path=ppt/slides/_rels/slide4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39.xml"/><Relationship Id="rId1" Type="http://schemas.openxmlformats.org/officeDocument/2006/relationships/slideLayout" Target="../slideLayouts/slideLayout224.xml"/></Relationships>
</file>

<file path=ppt/slides/_rels/slide4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40.xml"/><Relationship Id="rId1" Type="http://schemas.openxmlformats.org/officeDocument/2006/relationships/slideLayout" Target="../slideLayouts/slideLayout143.xml"/></Relationships>
</file>

<file path=ppt/slides/_rels/slide4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41.xml"/><Relationship Id="rId1" Type="http://schemas.openxmlformats.org/officeDocument/2006/relationships/slideLayout" Target="../slideLayouts/slideLayout225.xml"/></Relationships>
</file>

<file path=ppt/slides/_rels/slide4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2.xml"/><Relationship Id="rId1" Type="http://schemas.openxmlformats.org/officeDocument/2006/relationships/slideLayout" Target="../slideLayouts/slideLayout181.xml"/><Relationship Id="rId4" Type="http://schemas.openxmlformats.org/officeDocument/2006/relationships/image" Target="../media/image97.jpeg"/></Relationships>
</file>

<file path=ppt/slides/_rels/slide4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3.xml"/><Relationship Id="rId1" Type="http://schemas.openxmlformats.org/officeDocument/2006/relationships/slideLayout" Target="../slideLayouts/slideLayout231.xml"/></Relationships>
</file>

<file path=ppt/slides/_rels/slide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1.xml"/></Relationships>
</file>

<file path=ppt/slides/_rels/slide5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5.xml"/><Relationship Id="rId1" Type="http://schemas.openxmlformats.org/officeDocument/2006/relationships/slideLayout" Target="../slideLayouts/slideLayout269.xml"/></Relationships>
</file>

<file path=ppt/slides/_rels/slide52.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31.xml"/></Relationships>
</file>

<file path=ppt/slides/_rels/slide5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8.xml"/><Relationship Id="rId1" Type="http://schemas.openxmlformats.org/officeDocument/2006/relationships/slideLayout" Target="../slideLayouts/slideLayout22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31.xml"/></Relationships>
</file>

<file path=ppt/slides/_rels/slide5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50.xml"/><Relationship Id="rId1" Type="http://schemas.openxmlformats.org/officeDocument/2006/relationships/slideLayout" Target="../slideLayouts/slideLayout176.xml"/></Relationships>
</file>

<file path=ppt/slides/_rels/slide5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2.xml"/><Relationship Id="rId1" Type="http://schemas.openxmlformats.org/officeDocument/2006/relationships/slideLayout" Target="../slideLayouts/slideLayout17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53.xml"/><Relationship Id="rId1" Type="http://schemas.openxmlformats.org/officeDocument/2006/relationships/slideLayout" Target="../slideLayouts/slideLayout2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5.xml"/><Relationship Id="rId1" Type="http://schemas.openxmlformats.org/officeDocument/2006/relationships/slideLayout" Target="../slideLayouts/slideLayout2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8.xml"/><Relationship Id="rId1" Type="http://schemas.openxmlformats.org/officeDocument/2006/relationships/slideLayout" Target="../slideLayouts/slideLayout181.xml"/></Relationships>
</file>

<file path=ppt/slides/_rels/slide6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9.xml"/><Relationship Id="rId1" Type="http://schemas.openxmlformats.org/officeDocument/2006/relationships/slideLayout" Target="../slideLayouts/slideLayout269.xml"/></Relationships>
</file>

<file path=ppt/slides/_rels/slide6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0.xml"/><Relationship Id="rId1" Type="http://schemas.openxmlformats.org/officeDocument/2006/relationships/slideLayout" Target="../slideLayouts/slideLayout18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76.xml"/></Relationships>
</file>

<file path=ppt/slides/_rels/slide6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2.xml"/><Relationship Id="rId1" Type="http://schemas.openxmlformats.org/officeDocument/2006/relationships/slideLayout" Target="../slideLayouts/slideLayout176.xml"/></Relationships>
</file>

<file path=ppt/slides/_rels/slide7.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xml"/><Relationship Id="rId1" Type="http://schemas.openxmlformats.org/officeDocument/2006/relationships/slideLayout" Target="../slideLayouts/slideLayout29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85.xml"/></Relationships>
</file>

<file path=ppt/slides/_rels/slide7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4.xml"/><Relationship Id="rId1" Type="http://schemas.openxmlformats.org/officeDocument/2006/relationships/slideLayout" Target="../slideLayouts/slideLayout181.xml"/></Relationships>
</file>

<file path=ppt/slides/_rels/slide7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5.xml"/><Relationship Id="rId1" Type="http://schemas.openxmlformats.org/officeDocument/2006/relationships/slideLayout" Target="../slideLayouts/slideLayout176.xml"/></Relationships>
</file>

<file path=ppt/slides/_rels/slide7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6.xml"/><Relationship Id="rId1" Type="http://schemas.openxmlformats.org/officeDocument/2006/relationships/slideLayout" Target="../slideLayouts/slideLayout175.xml"/></Relationships>
</file>

<file path=ppt/slides/_rels/slide7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67.xml"/><Relationship Id="rId1" Type="http://schemas.openxmlformats.org/officeDocument/2006/relationships/slideLayout" Target="../slideLayouts/slideLayout25.xml"/></Relationships>
</file>

<file path=ppt/slides/_rels/slide75.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image" Target="../media/image113.jpeg"/><Relationship Id="rId1" Type="http://schemas.openxmlformats.org/officeDocument/2006/relationships/slideLayout" Target="../slideLayouts/slideLayout1688.xml"/></Relationships>
</file>

<file path=ppt/slides/_rels/slide7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slideLayout" Target="../slideLayouts/slideLayout301.xml"/><Relationship Id="rId1" Type="http://schemas.openxmlformats.org/officeDocument/2006/relationships/themeOverride" Target="../theme/themeOverride1.xml"/></Relationships>
</file>

<file path=ppt/slides/_rels/slide7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slideLayout" Target="../slideLayouts/slideLayout175.xml"/><Relationship Id="rId1" Type="http://schemas.openxmlformats.org/officeDocument/2006/relationships/themeOverride" Target="../theme/themeOverride2.xml"/></Relationships>
</file>

<file path=ppt/slides/_rels/slide7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8.xml"/><Relationship Id="rId1" Type="http://schemas.openxmlformats.org/officeDocument/2006/relationships/slideLayout" Target="../slideLayouts/slideLayout2399.xml"/><Relationship Id="rId5" Type="http://schemas.openxmlformats.org/officeDocument/2006/relationships/image" Target="../media/image119.jpeg"/><Relationship Id="rId4" Type="http://schemas.openxmlformats.org/officeDocument/2006/relationships/image" Target="../media/image118.jpeg"/></Relationships>
</file>

<file path=ppt/slides/_rels/slide79.xml.rels><?xml version="1.0" encoding="UTF-8" standalone="yes"?>
<Relationships xmlns="http://schemas.openxmlformats.org/package/2006/relationships"><Relationship Id="rId3" Type="http://schemas.openxmlformats.org/officeDocument/2006/relationships/image" Target="../media/image117.jpeg"/><Relationship Id="rId7" Type="http://schemas.openxmlformats.org/officeDocument/2006/relationships/image" Target="../media/image122.jpeg"/><Relationship Id="rId2" Type="http://schemas.openxmlformats.org/officeDocument/2006/relationships/notesSlide" Target="../notesSlides/notesSlide69.xml"/><Relationship Id="rId1" Type="http://schemas.openxmlformats.org/officeDocument/2006/relationships/slideLayout" Target="../slideLayouts/slideLayout2419.xml"/><Relationship Id="rId6" Type="http://schemas.openxmlformats.org/officeDocument/2006/relationships/image" Target="../media/image121.jpeg"/><Relationship Id="rId5"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 Id="rId4" Type="http://schemas.openxmlformats.org/officeDocument/2006/relationships/image" Target="../media/image120.jpeg"/></Relationships>
</file>

<file path=ppt/slides/_rels/slide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xml"/><Relationship Id="rId1" Type="http://schemas.openxmlformats.org/officeDocument/2006/relationships/slideLayout" Target="../slideLayouts/slideLayout296.xml"/><Relationship Id="rId5" Type="http://schemas.openxmlformats.org/officeDocument/2006/relationships/image" Target="../media/image55.png"/><Relationship Id="rId4" Type="http://schemas.openxmlformats.org/officeDocument/2006/relationships/image" Target="../media/image54.jpeg"/></Relationships>
</file>

<file path=ppt/slides/_rels/slide8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70.xml"/><Relationship Id="rId1" Type="http://schemas.openxmlformats.org/officeDocument/2006/relationships/slideLayout" Target="../slideLayouts/slideLayout2408.xml"/></Relationships>
</file>

<file path=ppt/slides/_rels/slide81.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17.jpeg"/><Relationship Id="rId7" Type="http://schemas.openxmlformats.org/officeDocument/2006/relationships/image" Target="../media/image125.jpeg"/><Relationship Id="rId2" Type="http://schemas.openxmlformats.org/officeDocument/2006/relationships/notesSlide" Target="../notesSlides/notesSlide71.xml"/><Relationship Id="rId1" Type="http://schemas.openxmlformats.org/officeDocument/2006/relationships/slideLayout" Target="../slideLayouts/slideLayout2395.xml"/><Relationship Id="rId6" Type="http://schemas.openxmlformats.org/officeDocument/2006/relationships/hyperlink" Target="http://www.foodsubs.com/Photos/yeast-breadmachine.jpg" TargetMode="External"/><Relationship Id="rId5" Type="http://schemas.openxmlformats.org/officeDocument/2006/relationships/image" Target="../media/image124.png"/><Relationship Id="rId10" Type="http://schemas.openxmlformats.org/officeDocument/2006/relationships/image" Target="../media/image127.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126.jpeg"/></Relationships>
</file>

<file path=ppt/slides/_rels/slide8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17.jpeg"/><Relationship Id="rId7" Type="http://schemas.openxmlformats.org/officeDocument/2006/relationships/diagramColors" Target="../diagrams/colors1.xml"/><Relationship Id="rId2" Type="http://schemas.openxmlformats.org/officeDocument/2006/relationships/notesSlide" Target="../notesSlides/notesSlide72.xml"/><Relationship Id="rId1" Type="http://schemas.openxmlformats.org/officeDocument/2006/relationships/slideLayout" Target="../slideLayouts/slideLayout238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5.xml"/></Relationships>
</file>

<file path=ppt/slides/_rels/slide8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6.xml"/><Relationship Id="rId1" Type="http://schemas.openxmlformats.org/officeDocument/2006/relationships/slideLayout" Target="../slideLayouts/slideLayout25.xml"/></Relationships>
</file>

<file path=ppt/slides/_rels/slide8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7.xml"/><Relationship Id="rId1" Type="http://schemas.openxmlformats.org/officeDocument/2006/relationships/slideLayout" Target="../slideLayouts/slideLayout275.xml"/><Relationship Id="rId4" Type="http://schemas.openxmlformats.org/officeDocument/2006/relationships/image" Target="../media/image71.png"/></Relationships>
</file>

<file path=ppt/slides/_rels/slide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xml"/><Relationship Id="rId1" Type="http://schemas.openxmlformats.org/officeDocument/2006/relationships/slideLayout" Target="../slideLayouts/slideLayout993.xml"/></Relationships>
</file>

<file path=ppt/slides/_rels/slide9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78.xml"/><Relationship Id="rId1" Type="http://schemas.openxmlformats.org/officeDocument/2006/relationships/slideLayout" Target="../slideLayouts/slideLayout181.xml"/></Relationships>
</file>

<file path=ppt/slides/_rels/slide9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9.xml"/><Relationship Id="rId1" Type="http://schemas.openxmlformats.org/officeDocument/2006/relationships/slideLayout" Target="../slideLayouts/slideLayout275.xml"/><Relationship Id="rId4" Type="http://schemas.openxmlformats.org/officeDocument/2006/relationships/image" Target="../media/image71.png"/></Relationships>
</file>

<file path=ppt/slides/_rels/slide9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80.xml"/><Relationship Id="rId1" Type="http://schemas.openxmlformats.org/officeDocument/2006/relationships/slideLayout" Target="../slideLayouts/slideLayout18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2.xml"/></Relationships>
</file>

<file path=ppt/slides/_rels/slide94.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82.xml"/><Relationship Id="rId1" Type="http://schemas.openxmlformats.org/officeDocument/2006/relationships/slideLayout" Target="../slideLayouts/slideLayout43.xml"/></Relationships>
</file>

<file path=ppt/slides/_rels/slide95.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83.xml"/><Relationship Id="rId1" Type="http://schemas.openxmlformats.org/officeDocument/2006/relationships/slideLayout" Target="../slideLayouts/slideLayout55.xml"/><Relationship Id="rId5" Type="http://schemas.openxmlformats.org/officeDocument/2006/relationships/image" Target="../media/image136.png"/><Relationship Id="rId4" Type="http://schemas.openxmlformats.org/officeDocument/2006/relationships/image" Target="../media/image135.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6.xml"/></Relationships>
</file>

<file path=ppt/slides/_rels/slide9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5.xml"/><Relationship Id="rId1" Type="http://schemas.openxmlformats.org/officeDocument/2006/relationships/slideLayout" Target="../slideLayouts/slideLayout77.xml"/><Relationship Id="rId4" Type="http://schemas.openxmlformats.org/officeDocument/2006/relationships/image" Target="../media/image137.png"/></Relationships>
</file>

<file path=ppt/slides/_rels/slide9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6.xml"/><Relationship Id="rId1" Type="http://schemas.openxmlformats.org/officeDocument/2006/relationships/slideLayout" Target="../slideLayouts/slideLayout88.xml"/></Relationships>
</file>

<file path=ppt/slides/_rels/slide9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87.xml"/><Relationship Id="rId1" Type="http://schemas.openxmlformats.org/officeDocument/2006/relationships/slideLayout" Target="../slideLayouts/slideLayout9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25" y="0"/>
            <a:ext cx="661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0" name="Rectangle 5"/>
          <p:cNvSpPr>
            <a:spLocks noGrp="1" noChangeArrowheads="1"/>
          </p:cNvSpPr>
          <p:nvPr>
            <p:ph type="title" idx="4294967295"/>
          </p:nvPr>
        </p:nvSpPr>
        <p:spPr>
          <a:xfrm>
            <a:off x="838200" y="304800"/>
            <a:ext cx="5715000" cy="2514600"/>
          </a:xfrm>
        </p:spPr>
        <p:txBody>
          <a:bodyPr/>
          <a:lstStyle/>
          <a:p>
            <a:pPr eaLnBrk="1" hangingPunct="1"/>
            <a:r>
              <a:rPr lang="ar-SA" sz="7200" dirty="0">
                <a:latin typeface="Arial" charset="0"/>
                <a:ea typeface="ＭＳ Ｐゴシック" charset="0"/>
              </a:rPr>
              <a:t>التأديب الكنسي</a:t>
            </a:r>
            <a:endParaRPr lang="en-US" sz="6000" dirty="0">
              <a:latin typeface="Arial" charset="0"/>
              <a:ea typeface="ＭＳ Ｐゴシック" charset="0"/>
            </a:endParaRPr>
          </a:p>
        </p:txBody>
      </p:sp>
      <p:sp>
        <p:nvSpPr>
          <p:cNvPr id="2" name="Rectangle 1">
            <a:extLst>
              <a:ext uri="{FF2B5EF4-FFF2-40B4-BE49-F238E27FC236}">
                <a16:creationId xmlns:a16="http://schemas.microsoft.com/office/drawing/2014/main" id="{E750B366-3295-289D-CF38-B93235DB5E2C}"/>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a:cs typeface="Arial"/>
              </a:rPr>
              <a:t> </a:t>
            </a:r>
            <a:r>
              <a:rPr lang="ar-JO" sz="2000" b="1" kern="0" dirty="0">
                <a:solidFill>
                  <a:srgbClr val="FFFFFF"/>
                </a:solidFill>
                <a:effectLst>
                  <a:outerShdw blurRad="38100" dist="38100" dir="2700000" algn="tl">
                    <a:srgbClr val="000000"/>
                  </a:outerShdw>
                </a:effectLst>
                <a:latin typeface="Arial"/>
                <a:cs typeface="Arial"/>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a:ea typeface="+mn-ea"/>
                <a:cs typeface="Arial"/>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1652" name="Rectangle 2"/>
          <p:cNvSpPr txBox="1">
            <a:spLocks noGrp="1"/>
          </p:cNvSpPr>
          <p:nvPr>
            <p:ph type="title"/>
          </p:nvPr>
        </p:nvSpPr>
        <p:spPr>
          <a:xfrm>
            <a:off x="4953000" y="381000"/>
            <a:ext cx="3886200" cy="2438400"/>
          </a:xfrm>
          <a:prstGeom prst="rect">
            <a:avLst/>
          </a:prstGeom>
        </p:spPr>
        <p:txBody>
          <a:bodyPr/>
          <a:lstStyle>
            <a:lvl1pPr rtl="1">
              <a:defRPr sz="5400">
                <a:solidFill>
                  <a:schemeClr val="accent3">
                    <a:lumOff val="44000"/>
                  </a:schemeClr>
                </a:solidFill>
                <a:latin typeface="Osaka−等幅"/>
                <a:ea typeface="Osaka−等幅"/>
                <a:cs typeface="Osaka−等幅"/>
                <a:sym typeface="Osaka−等幅"/>
              </a:defRPr>
            </a:lvl1pPr>
          </a:lstStyle>
          <a:p>
            <a:pPr>
              <a:defRPr b="1">
                <a:latin typeface="Arial"/>
                <a:ea typeface="Arial"/>
                <a:cs typeface="Arial"/>
                <a:sym typeface="Arial"/>
              </a:defRPr>
            </a:pPr>
            <a:r>
              <a:rPr b="0">
                <a:latin typeface="Arial" panose="020B0604020202020204" pitchFamily="34" charset="0"/>
                <a:cs typeface="Arial" panose="020B0604020202020204" pitchFamily="34" charset="0"/>
                <a:sym typeface="Osaka−等幅"/>
              </a:rPr>
              <a:t>هيكل أفروديت</a:t>
            </a:r>
          </a:p>
        </p:txBody>
      </p:sp>
      <p:sp>
        <p:nvSpPr>
          <p:cNvPr id="11653" name="Rectangle 3"/>
          <p:cNvSpPr txBox="1">
            <a:spLocks noGrp="1"/>
          </p:cNvSpPr>
          <p:nvPr>
            <p:ph type="body" sz="quarter" idx="1"/>
          </p:nvPr>
        </p:nvSpPr>
        <p:spPr>
          <a:xfrm>
            <a:off x="5638800" y="4038600"/>
            <a:ext cx="2819400" cy="2286000"/>
          </a:xfrm>
          <a:prstGeom prst="rect">
            <a:avLst/>
          </a:prstGeom>
        </p:spPr>
        <p:txBody>
          <a:bodyPr/>
          <a:lstStyle>
            <a:lvl1pPr rtl="1">
              <a:spcBef>
                <a:spcPts val="900"/>
              </a:spcBef>
              <a:defRPr sz="4000">
                <a:solidFill>
                  <a:schemeClr val="accent3">
                    <a:lumOff val="44000"/>
                  </a:schemeClr>
                </a:solidFill>
                <a:latin typeface="Osaka−等幅"/>
                <a:ea typeface="Osaka−等幅"/>
                <a:cs typeface="Osaka−等幅"/>
                <a:sym typeface="Osaka−等幅"/>
              </a:defRPr>
            </a:lvl1pPr>
          </a:lstStyle>
          <a:p>
            <a:pPr>
              <a:defRPr b="1" i="1">
                <a:latin typeface="Arial"/>
                <a:ea typeface="Arial"/>
                <a:cs typeface="Arial"/>
                <a:sym typeface="Arial"/>
              </a:defRPr>
            </a:pPr>
            <a:r>
              <a:rPr b="0" i="0">
                <a:latin typeface="Arial" panose="020B0604020202020204" pitchFamily="34" charset="0"/>
                <a:cs typeface="Arial" panose="020B0604020202020204" pitchFamily="34" charset="0"/>
                <a:sym typeface="Osaka−等幅"/>
              </a:rPr>
              <a:t>آلهة الحب اليونانية</a:t>
            </a:r>
          </a:p>
        </p:txBody>
      </p:sp>
      <p:pic>
        <p:nvPicPr>
          <p:cNvPr id="11654" name="Picture 4" descr="Picture 4"/>
          <p:cNvPicPr>
            <a:picLocks noChangeAspect="1"/>
          </p:cNvPicPr>
          <p:nvPr/>
        </p:nvPicPr>
        <p:blipFill>
          <a:blip r:embed="rId3" cstate="print"/>
          <a:stretch>
            <a:fillRect/>
          </a:stretch>
        </p:blipFill>
        <p:spPr>
          <a:xfrm>
            <a:off x="381000" y="152400"/>
            <a:ext cx="4495800" cy="4724400"/>
          </a:xfrm>
          <a:prstGeom prst="rect">
            <a:avLst/>
          </a:prstGeom>
          <a:ln w="12700">
            <a:miter lim="400000"/>
          </a:ln>
        </p:spPr>
      </p:pic>
      <p:pic>
        <p:nvPicPr>
          <p:cNvPr id="11655" name="Picture 5" descr="Picture 5"/>
          <p:cNvPicPr>
            <a:picLocks noChangeAspect="1"/>
          </p:cNvPicPr>
          <p:nvPr/>
        </p:nvPicPr>
        <p:blipFill>
          <a:blip r:embed="rId4" cstate="print"/>
          <a:stretch>
            <a:fillRect/>
          </a:stretch>
        </p:blipFill>
        <p:spPr>
          <a:xfrm>
            <a:off x="2362200" y="3581400"/>
            <a:ext cx="2613025" cy="3073400"/>
          </a:xfrm>
          <a:prstGeom prst="rect">
            <a:avLst/>
          </a:prstGeom>
          <a:ln w="12700">
            <a:miter lim="400000"/>
          </a:ln>
        </p:spPr>
      </p:pic>
    </p:spTree>
  </p:cSld>
  <p:clrMapOvr>
    <a:masterClrMapping/>
  </p:clrMapOvr>
  <p:transition spd="med"/>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descr="Walnut"/>
          <p:cNvSpPr>
            <a:spLocks noGrp="1" noChangeArrowheads="1"/>
          </p:cNvSpPr>
          <p:nvPr>
            <p:ph type="ctrTitle"/>
          </p:nvPr>
        </p:nvSpPr>
        <p:spPr>
          <a:xfrm>
            <a:off x="228600" y="762000"/>
            <a:ext cx="8686800" cy="1143000"/>
          </a:xfrm>
          <a:blipFill dpi="0" rotWithShape="0">
            <a:blip r:embed="rId3"/>
            <a:srcRect/>
            <a:tile tx="0" ty="0" sx="100000" sy="100000" flip="none" algn="tl"/>
          </a:blipFill>
          <a:effectLst>
            <a:outerShdw blurRad="38100" dist="35921" dir="2700000" algn="ctr" rotWithShape="0">
              <a:srgbClr val="000000">
                <a:alpha val="74998"/>
              </a:srgbClr>
            </a:outerShdw>
          </a:effectLst>
        </p:spPr>
        <p:txBody>
          <a:bodyPr/>
          <a:lstStyle/>
          <a:p>
            <a:pPr eaLnBrk="1" hangingPunct="1">
              <a:defRPr/>
            </a:pPr>
            <a:r>
              <a:rPr lang="ar-JO" dirty="0">
                <a:solidFill>
                  <a:srgbClr val="FFFFFF"/>
                </a:solidFill>
                <a:latin typeface="Arial" panose="020B0604020202020204" pitchFamily="34" charset="0"/>
                <a:ea typeface="ＭＳ Ｐゴシック" charset="0"/>
                <a:cs typeface="Arial" panose="020B0604020202020204" pitchFamily="34" charset="0"/>
              </a:rPr>
              <a:t>جعل هذا النص حقيقياً بالنسبة لي</a:t>
            </a:r>
            <a:endParaRPr lang="en-US" dirty="0">
              <a:latin typeface="Arial" panose="020B0604020202020204" pitchFamily="34" charset="0"/>
              <a:ea typeface="ＭＳ Ｐゴシック" charset="0"/>
              <a:cs typeface="Arial" panose="020B0604020202020204" pitchFamily="34" charset="0"/>
            </a:endParaRPr>
          </a:p>
        </p:txBody>
      </p:sp>
      <p:sp>
        <p:nvSpPr>
          <p:cNvPr id="673795" name="Rectangle 3"/>
          <p:cNvSpPr>
            <a:spLocks noGrp="1" noChangeArrowheads="1"/>
          </p:cNvSpPr>
          <p:nvPr>
            <p:ph type="subTitle" idx="1"/>
          </p:nvPr>
        </p:nvSpPr>
        <p:spPr>
          <a:xfrm>
            <a:off x="1108075" y="2819400"/>
            <a:ext cx="7273925" cy="3581400"/>
          </a:xfrm>
        </p:spPr>
        <p:txBody>
          <a:bodyPr/>
          <a:lstStyle/>
          <a:p>
            <a:pPr algn="r" rtl="1" eaLnBrk="1" hangingPunct="1">
              <a:buFont typeface="Wingdings" charset="2"/>
              <a:buChar char="§"/>
              <a:defRPr/>
            </a:pPr>
            <a:r>
              <a:rPr lang="ar-JO" sz="4800" b="1" dirty="0">
                <a:latin typeface="Arial" panose="020B0604020202020204" pitchFamily="34" charset="0"/>
                <a:cs typeface="Arial" panose="020B0604020202020204" pitchFamily="34" charset="0"/>
              </a:rPr>
              <a:t>من هو الشخص الذي أحتاج أن أساعد في استرداده؟</a:t>
            </a:r>
            <a:endParaRPr lang="en-US" sz="4800" b="1" dirty="0">
              <a:latin typeface="Arial" panose="020B0604020202020204" pitchFamily="34" charset="0"/>
              <a:cs typeface="Arial" panose="020B0604020202020204" pitchFamily="34" charset="0"/>
            </a:endParaRPr>
          </a:p>
          <a:p>
            <a:pPr algn="r" eaLnBrk="1" hangingPunct="1">
              <a:buFont typeface="Wingdings" charset="2"/>
              <a:buChar char="§"/>
              <a:defRPr/>
            </a:pPr>
            <a:endParaRPr lang="en-US" sz="4800" b="1" dirty="0">
              <a:latin typeface="Arial" panose="020B0604020202020204" pitchFamily="34" charset="0"/>
              <a:cs typeface="Arial" panose="020B0604020202020204" pitchFamily="34" charset="0"/>
            </a:endParaRPr>
          </a:p>
          <a:p>
            <a:pPr algn="r" rtl="1" eaLnBrk="1" hangingPunct="1">
              <a:buFont typeface="Wingdings" charset="2"/>
              <a:buChar char="§"/>
              <a:defRPr/>
            </a:pPr>
            <a:r>
              <a:rPr lang="ar-JO" sz="4800" b="1" dirty="0">
                <a:latin typeface="Arial" panose="020B0604020202020204" pitchFamily="34" charset="0"/>
                <a:cs typeface="Arial" panose="020B0604020202020204" pitchFamily="34" charset="0"/>
              </a:rPr>
              <a:t>كيف سأفعل ذلك؟</a:t>
            </a:r>
            <a:endParaRPr lang="en-US" sz="4800" b="1" dirty="0">
              <a:latin typeface="Arial" panose="020B0604020202020204" pitchFamily="34" charset="0"/>
              <a:cs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a:xfrm>
            <a:off x="0" y="304800"/>
            <a:ext cx="9144000" cy="1143000"/>
          </a:xfrm>
          <a:effectLst>
            <a:outerShdw blurRad="63500" dist="155023" dir="12899521" algn="ctr" rotWithShape="0">
              <a:srgbClr val="07070B">
                <a:alpha val="74998"/>
              </a:srgbClr>
            </a:outerShdw>
          </a:effectLst>
        </p:spPr>
        <p:txBody>
          <a:bodyPr/>
          <a:lstStyle/>
          <a:p>
            <a:pPr eaLnBrk="1" hangingPunct="1">
              <a:defRPr/>
            </a:pPr>
            <a:r>
              <a:rPr kumimoji="0" lang="ar-SA" dirty="0">
                <a:latin typeface="Arial" panose="020B0604020202020204" pitchFamily="34" charset="0"/>
                <a:ea typeface="ＭＳ Ｐゴシック" charset="0"/>
                <a:cs typeface="Arial" panose="020B0604020202020204" pitchFamily="34" charset="0"/>
              </a:rPr>
              <a:t>ماذا يقول الله لك؟</a:t>
            </a:r>
            <a:endParaRPr kumimoji="0"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7683"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7684"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7685"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6"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7"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8"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9"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0"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1"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2"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3"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4"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5"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6"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7"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8"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9"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0"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1"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2"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3"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4"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5"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6"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7"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8"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9"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0"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1"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2"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3"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4"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8" name="Oval 38"/>
          <p:cNvSpPr>
            <a:spLocks noChangeArrowheads="1"/>
          </p:cNvSpPr>
          <p:nvPr/>
        </p:nvSpPr>
        <p:spPr bwMode="auto">
          <a:xfrm rot="1717289">
            <a:off x="1752600" y="32766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9" name="Oval 39"/>
          <p:cNvSpPr>
            <a:spLocks noChangeArrowheads="1"/>
          </p:cNvSpPr>
          <p:nvPr/>
        </p:nvSpPr>
        <p:spPr bwMode="auto">
          <a:xfrm rot="1717289">
            <a:off x="1878013" y="27463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20"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21" name="Oval 41"/>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2" name="Text Box 39">
            <a:extLst>
              <a:ext uri="{FF2B5EF4-FFF2-40B4-BE49-F238E27FC236}">
                <a16:creationId xmlns:a16="http://schemas.microsoft.com/office/drawing/2014/main" id="{9FDC4406-DBB4-D31C-796F-B4B6D2CA3145}"/>
              </a:ext>
            </a:extLst>
          </p:cNvPr>
          <p:cNvSpPr txBox="1">
            <a:spLocks noChangeArrowheads="1"/>
          </p:cNvSpPr>
          <p:nvPr/>
        </p:nvSpPr>
        <p:spPr bwMode="auto">
          <a:xfrm>
            <a:off x="3878263" y="29162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 حياتك الخاصة</a:t>
            </a:r>
            <a:endParaRPr kumimoji="0" lang="en-US" sz="2400" b="0" i="0" u="none" strike="noStrike" kern="1200" cap="none" spc="0" normalizeH="0" baseline="0" noProof="0" dirty="0">
              <a:ln>
                <a:noFill/>
              </a:ln>
              <a:solidFill>
                <a:srgbClr val="BBE0E3"/>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 name="Text Box 40">
            <a:extLst>
              <a:ext uri="{FF2B5EF4-FFF2-40B4-BE49-F238E27FC236}">
                <a16:creationId xmlns:a16="http://schemas.microsoft.com/office/drawing/2014/main" id="{F3E5FFA8-F5CD-C090-5AD5-4D615E2F95AC}"/>
              </a:ext>
            </a:extLst>
          </p:cNvPr>
          <p:cNvSpPr txBox="1">
            <a:spLocks noChangeArrowheads="1"/>
          </p:cNvSpPr>
          <p:nvPr/>
        </p:nvSpPr>
        <p:spPr bwMode="auto">
          <a:xfrm>
            <a:off x="3878263" y="43640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ج</a:t>
            </a: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مساعدة الآخرين</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 name="Text Box 6">
            <a:extLst>
              <a:ext uri="{FF2B5EF4-FFF2-40B4-BE49-F238E27FC236}">
                <a16:creationId xmlns:a16="http://schemas.microsoft.com/office/drawing/2014/main" id="{DE5085A2-6398-1BF2-520A-434E579F3396}"/>
              </a:ext>
            </a:extLst>
          </p:cNvPr>
          <p:cNvSpPr txBox="1">
            <a:spLocks noChangeArrowheads="1"/>
          </p:cNvSpPr>
          <p:nvPr/>
        </p:nvSpPr>
        <p:spPr bwMode="auto">
          <a:xfrm>
            <a:off x="3878263" y="1468438"/>
            <a:ext cx="4808537" cy="584775"/>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جسد الكنيسة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32438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2866" name="Picture 7" descr="f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2867" name="Rectangle 2"/>
          <p:cNvSpPr>
            <a:spLocks noGrp="1" noChangeArrowheads="1"/>
          </p:cNvSpPr>
          <p:nvPr>
            <p:ph type="ctrTitle"/>
          </p:nvPr>
        </p:nvSpPr>
        <p:spPr>
          <a:xfrm>
            <a:off x="685800" y="76200"/>
            <a:ext cx="7772400" cy="914400"/>
          </a:xfrm>
        </p:spPr>
        <p:txBody>
          <a:bodyPr/>
          <a:lstStyle/>
          <a:p>
            <a:pPr eaLnBrk="1" hangingPunct="1"/>
            <a:r>
              <a:rPr lang="ar-JO" b="1" u="sng" dirty="0">
                <a:solidFill>
                  <a:schemeClr val="bg1"/>
                </a:solidFill>
                <a:latin typeface="Arial" panose="020B0604020202020204" pitchFamily="34" charset="0"/>
                <a:ea typeface="Osaka" charset="0"/>
                <a:cs typeface="Arial" panose="020B0604020202020204" pitchFamily="34" charset="0"/>
              </a:rPr>
              <a:t>لقد اجتزت النار</a:t>
            </a:r>
            <a:endParaRPr lang="en-US" dirty="0">
              <a:solidFill>
                <a:schemeClr val="tx1"/>
              </a:solidFill>
              <a:latin typeface="Arial" panose="020B0604020202020204" pitchFamily="34" charset="0"/>
              <a:ea typeface="Osaka" charset="0"/>
              <a:cs typeface="Arial" panose="020B0604020202020204" pitchFamily="34" charset="0"/>
            </a:endParaRPr>
          </a:p>
        </p:txBody>
      </p:sp>
      <p:sp>
        <p:nvSpPr>
          <p:cNvPr id="606216" name="Rectangle 8"/>
          <p:cNvSpPr>
            <a:spLocks noChangeArrowheads="1"/>
          </p:cNvSpPr>
          <p:nvPr/>
        </p:nvSpPr>
        <p:spPr bwMode="auto">
          <a:xfrm>
            <a:off x="0" y="1219200"/>
            <a:ext cx="9144000" cy="50292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لقد مررت بنار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عمقت رغبتي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في معرفة الله الحي</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 أكثر فأكثر. </a:t>
            </a:r>
          </a:p>
          <a:p>
            <a:pPr algn="ctr" eaLnBrk="1" hangingPunct="1">
              <a:defRPr/>
            </a:pPr>
            <a:endParaRPr lang="ar-JO" sz="4000" b="1" dirty="0">
              <a:solidFill>
                <a:schemeClr val="bg1"/>
              </a:solidFill>
              <a:latin typeface="Arial" panose="020B0604020202020204" pitchFamily="34" charset="0"/>
              <a:ea typeface="Osaka" charset="0"/>
              <a:cs typeface="Arial" panose="020B0604020202020204" pitchFamily="34" charset="0"/>
            </a:endParaRP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لم يكن الأمر ممتعًا كثيرًا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ولكن العمل الذي قامت به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في حياتي جعل الأمر يستحق الأذى</a:t>
            </a:r>
            <a:endParaRPr lang="en-US" sz="40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4914" name="Rectangle 3"/>
          <p:cNvSpPr>
            <a:spLocks noGrp="1" noChangeArrowheads="1"/>
          </p:cNvSpPr>
          <p:nvPr>
            <p:ph type="ctrTitle"/>
          </p:nvPr>
        </p:nvSpPr>
        <p:spPr>
          <a:xfrm>
            <a:off x="685800" y="76200"/>
            <a:ext cx="7772400" cy="1143000"/>
          </a:xfrm>
        </p:spPr>
        <p:txBody>
          <a:bodyPr/>
          <a:lstStyle/>
          <a:p>
            <a:pPr eaLnBrk="1" hangingPunct="1"/>
            <a:r>
              <a:rPr lang="en-US" sz="3600">
                <a:solidFill>
                  <a:schemeClr val="bg1"/>
                </a:solidFill>
                <a:latin typeface="Arial" charset="0"/>
                <a:ea typeface="Osaka" charset="0"/>
                <a:cs typeface="Osaka" charset="0"/>
              </a:rPr>
              <a:t>I</a:t>
            </a:r>
            <a:r>
              <a:rPr lang="fr-FR" altLang="ja-JP" sz="3600">
                <a:solidFill>
                  <a:schemeClr val="bg1"/>
                </a:solidFill>
                <a:latin typeface="Arial" charset="0"/>
                <a:ea typeface="Osaka" charset="0"/>
                <a:cs typeface="Osaka" charset="0"/>
              </a:rPr>
              <a:t>'</a:t>
            </a:r>
            <a:r>
              <a:rPr lang="en-US" sz="3600">
                <a:solidFill>
                  <a:schemeClr val="bg1"/>
                </a:solidFill>
                <a:latin typeface="Arial" charset="0"/>
                <a:ea typeface="Osaka" charset="0"/>
                <a:cs typeface="Osaka" charset="0"/>
              </a:rPr>
              <a:t>ve Been Through a Fire 2 of 3</a:t>
            </a:r>
            <a:endParaRPr lang="en-US">
              <a:solidFill>
                <a:schemeClr val="tx1"/>
              </a:solidFill>
              <a:latin typeface="Arial" charset="0"/>
              <a:ea typeface="Osaka" charset="0"/>
              <a:cs typeface="Osaka" charset="0"/>
            </a:endParaRPr>
          </a:p>
        </p:txBody>
      </p:sp>
      <p:pic>
        <p:nvPicPr>
          <p:cNvPr id="294915" name="Picture 2" descr="FIRE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260" name="Rectangle 4"/>
          <p:cNvSpPr>
            <a:spLocks noChangeArrowheads="1"/>
          </p:cNvSpPr>
          <p:nvPr/>
        </p:nvSpPr>
        <p:spPr bwMode="auto">
          <a:xfrm>
            <a:off x="0" y="76200"/>
            <a:ext cx="6705600" cy="41910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كما ترون في بعض الأحيان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نحتاج إلى الأوقات الصعبة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التي تجعلنا نركع على ركبنا.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وإلا فإننا نفعل ما نشاء </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ولا نستمع إليه أبدًا.</a:t>
            </a:r>
            <a:endParaRPr lang="en-US" sz="40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6962" name="Rectangle 3"/>
          <p:cNvSpPr>
            <a:spLocks noGrp="1" noChangeArrowheads="1"/>
          </p:cNvSpPr>
          <p:nvPr>
            <p:ph type="ctrTitle"/>
          </p:nvPr>
        </p:nvSpPr>
        <p:spPr>
          <a:xfrm>
            <a:off x="685800" y="76200"/>
            <a:ext cx="7772400" cy="1143000"/>
          </a:xfrm>
        </p:spPr>
        <p:txBody>
          <a:bodyPr/>
          <a:lstStyle/>
          <a:p>
            <a:pPr eaLnBrk="1" hangingPunct="1"/>
            <a:r>
              <a:rPr lang="en-US" sz="3600" b="1">
                <a:solidFill>
                  <a:schemeClr val="tx1"/>
                </a:solidFill>
                <a:latin typeface="Arial" charset="0"/>
                <a:ea typeface="Osaka" charset="0"/>
                <a:cs typeface="Osaka" charset="0"/>
              </a:rPr>
              <a:t>I</a:t>
            </a:r>
            <a:r>
              <a:rPr lang="fr-FR" altLang="ja-JP" sz="3600" b="1">
                <a:solidFill>
                  <a:schemeClr val="tx1"/>
                </a:solidFill>
                <a:latin typeface="Arial" charset="0"/>
                <a:ea typeface="Osaka" charset="0"/>
                <a:cs typeface="Osaka" charset="0"/>
              </a:rPr>
              <a:t>'</a:t>
            </a:r>
            <a:r>
              <a:rPr lang="en-US" sz="3600" b="1">
                <a:solidFill>
                  <a:schemeClr val="tx1"/>
                </a:solidFill>
                <a:latin typeface="Arial" charset="0"/>
                <a:ea typeface="Osaka" charset="0"/>
                <a:cs typeface="Osaka" charset="0"/>
              </a:rPr>
              <a:t>ve Been Through a Fire 3 of 3</a:t>
            </a:r>
            <a:endParaRPr lang="en-US">
              <a:solidFill>
                <a:schemeClr val="tx1"/>
              </a:solidFill>
              <a:latin typeface="Arial" charset="0"/>
              <a:ea typeface="Osaka" charset="0"/>
              <a:cs typeface="Osaka" charset="0"/>
            </a:endParaRPr>
          </a:p>
        </p:txBody>
      </p:sp>
      <p:pic>
        <p:nvPicPr>
          <p:cNvPr id="296963" name="Picture 4" descr="emergencymgm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28950"/>
            <a:ext cx="5105400" cy="3829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0309" name="Rectangle 5"/>
          <p:cNvSpPr>
            <a:spLocks noChangeArrowheads="1"/>
          </p:cNvSpPr>
          <p:nvPr/>
        </p:nvSpPr>
        <p:spPr bwMode="auto">
          <a:xfrm>
            <a:off x="0" y="990600"/>
            <a:ext cx="9144000" cy="27432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لكنه يعرف دائمًا ما هو الأفضل</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وعندما نكون في الإختبار</a:t>
            </a:r>
          </a:p>
          <a:p>
            <a:pPr algn="ctr" eaLnBrk="1" hangingPunct="1">
              <a:defRPr/>
            </a:pPr>
            <a:r>
              <a:rPr lang="ar-JO" sz="4000" b="1" dirty="0">
                <a:solidFill>
                  <a:schemeClr val="bg1"/>
                </a:solidFill>
                <a:latin typeface="Arial" panose="020B0604020202020204" pitchFamily="34" charset="0"/>
                <a:ea typeface="Osaka" charset="0"/>
                <a:cs typeface="Arial" panose="020B0604020202020204" pitchFamily="34" charset="0"/>
              </a:rPr>
              <a:t>نتعرف حقًا على الله كما هو.</a:t>
            </a:r>
            <a:endParaRPr lang="en-US" sz="40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71438" y="0"/>
            <a:ext cx="9251951" cy="6858000"/>
          </a:xfrm>
          <a:prstGeom prst="rect">
            <a:avLst/>
          </a:prstGeom>
          <a:solidFill>
            <a:schemeClr val="tx2"/>
          </a:solidFill>
          <a:ln w="9525">
            <a:solidFill>
              <a:srgbClr val="000000"/>
            </a:solidFill>
            <a:miter lim="800000"/>
            <a:headEnd/>
            <a:tailEnd/>
          </a:ln>
        </p:spPr>
        <p:txBody>
          <a:bodyPr wrap="none" lIns="91378" tIns="45690" rIns="91378" bIns="4569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ysClr val="windowText" lastClr="000000"/>
              </a:solidFill>
              <a:effectLst/>
              <a:uLnTx/>
              <a:uFillTx/>
              <a:latin typeface="Arial" charset="0"/>
              <a:ea typeface="ＭＳ Ｐゴシック" charset="0"/>
            </a:endParaRPr>
          </a:p>
        </p:txBody>
      </p:sp>
      <p:pic>
        <p:nvPicPr>
          <p:cNvPr id="254978"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38" y="3394088"/>
            <a:ext cx="9226551" cy="346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79" name="Rectangle 3"/>
          <p:cNvSpPr>
            <a:spLocks noGrp="1" noChangeArrowheads="1"/>
          </p:cNvSpPr>
          <p:nvPr>
            <p:ph type="title"/>
          </p:nvPr>
        </p:nvSpPr>
        <p:spPr>
          <a:xfrm>
            <a:off x="0" y="-26975"/>
            <a:ext cx="9144000" cy="1600201"/>
          </a:xfrm>
        </p:spPr>
        <p:txBody>
          <a:bodyPr/>
          <a:lstStyle/>
          <a:p>
            <a:pPr eaLnBrk="1" hangingPunct="1"/>
            <a:r>
              <a:rPr lang="ar-JO" sz="5400" b="1" dirty="0">
                <a:solidFill>
                  <a:schemeClr val="bg1"/>
                </a:solidFill>
                <a:latin typeface="Arial" charset="0"/>
                <a:cs typeface="Arial" charset="0"/>
              </a:rPr>
              <a:t>كيف تحافظ على كنيستك نقية؟</a:t>
            </a:r>
            <a:endParaRPr lang="en-US" b="1" i="1" dirty="0">
              <a:solidFill>
                <a:schemeClr val="bg1"/>
              </a:solidFill>
              <a:latin typeface="Arial" charset="0"/>
              <a:cs typeface="Arial" charset="0"/>
            </a:endParaRPr>
          </a:p>
        </p:txBody>
      </p:sp>
      <p:sp>
        <p:nvSpPr>
          <p:cNvPr id="8" name="Rectangle 5">
            <a:extLst>
              <a:ext uri="{FF2B5EF4-FFF2-40B4-BE49-F238E27FC236}">
                <a16:creationId xmlns:a16="http://schemas.microsoft.com/office/drawing/2014/main" id="{CCAF3372-9797-3542-AEC9-00022190D372}"/>
              </a:ext>
            </a:extLst>
          </p:cNvPr>
          <p:cNvSpPr>
            <a:spLocks noChangeArrowheads="1"/>
          </p:cNvSpPr>
          <p:nvPr/>
        </p:nvSpPr>
        <p:spPr bwMode="auto">
          <a:xfrm>
            <a:off x="0" y="1676400"/>
            <a:ext cx="9144000" cy="914400"/>
          </a:xfrm>
          <a:prstGeom prst="rect">
            <a:avLst/>
          </a:prstGeom>
          <a:noFill/>
          <a:ln w="9525">
            <a:noFill/>
            <a:miter lim="800000"/>
            <a:headEnd/>
            <a:tailEnd/>
          </a:ln>
          <a:effectLst/>
        </p:spPr>
        <p:txBody>
          <a:bodyPr anchor="ctr"/>
          <a:lstStyle/>
          <a:p>
            <a:pPr algn="ctr" eaLnBrk="1" hangingPunct="1">
              <a:defRPr/>
            </a:pPr>
            <a:endParaRPr lang="en-US" sz="4000" b="1" dirty="0">
              <a:solidFill>
                <a:schemeClr val="bg1"/>
              </a:solidFill>
              <a:effectLst>
                <a:outerShdw blurRad="50800" dist="50800" dir="5400000" algn="ctr" rotWithShape="0">
                  <a:schemeClr val="tx2"/>
                </a:outerShdw>
              </a:effectLst>
              <a:cs typeface="Arial" charset="0"/>
            </a:endParaRPr>
          </a:p>
        </p:txBody>
      </p:sp>
      <p:sp>
        <p:nvSpPr>
          <p:cNvPr id="10" name="Rectangle 6">
            <a:extLst>
              <a:ext uri="{FF2B5EF4-FFF2-40B4-BE49-F238E27FC236}">
                <a16:creationId xmlns:a16="http://schemas.microsoft.com/office/drawing/2014/main" id="{95261177-59DA-274B-8E1A-749A29D856CC}"/>
              </a:ext>
            </a:extLst>
          </p:cNvPr>
          <p:cNvSpPr>
            <a:spLocks noChangeArrowheads="1"/>
          </p:cNvSpPr>
          <p:nvPr/>
        </p:nvSpPr>
        <p:spPr bwMode="auto">
          <a:xfrm>
            <a:off x="0" y="2362200"/>
            <a:ext cx="9144000" cy="914400"/>
          </a:xfrm>
          <a:prstGeom prst="rect">
            <a:avLst/>
          </a:prstGeom>
          <a:noFill/>
          <a:ln w="9525">
            <a:noFill/>
            <a:miter lim="800000"/>
            <a:headEnd/>
            <a:tailEnd/>
          </a:ln>
          <a:effectLst/>
        </p:spPr>
        <p:txBody>
          <a:bodyPr anchor="ctr"/>
          <a:lstStyle/>
          <a:p>
            <a:pPr algn="ctr" eaLnBrk="1" hangingPunct="1">
              <a:defRPr/>
            </a:pPr>
            <a:endParaRPr lang="en-US" sz="4000" b="1" dirty="0">
              <a:solidFill>
                <a:schemeClr val="bg1"/>
              </a:solidFill>
              <a:effectLst>
                <a:outerShdw blurRad="50800" dist="50800" dir="5400000" algn="ctr" rotWithShape="0">
                  <a:schemeClr val="tx2"/>
                </a:outerShdw>
              </a:effectLst>
              <a:cs typeface="Arial" charset="0"/>
            </a:endParaRPr>
          </a:p>
        </p:txBody>
      </p:sp>
      <p:sp>
        <p:nvSpPr>
          <p:cNvPr id="11" name="Rectangle 7">
            <a:extLst>
              <a:ext uri="{FF2B5EF4-FFF2-40B4-BE49-F238E27FC236}">
                <a16:creationId xmlns:a16="http://schemas.microsoft.com/office/drawing/2014/main" id="{1DB0F8EB-9E89-A241-9C29-01CF0CECD93C}"/>
              </a:ext>
            </a:extLst>
          </p:cNvPr>
          <p:cNvSpPr>
            <a:spLocks noChangeArrowheads="1"/>
          </p:cNvSpPr>
          <p:nvPr/>
        </p:nvSpPr>
        <p:spPr bwMode="auto">
          <a:xfrm>
            <a:off x="0" y="1676400"/>
            <a:ext cx="9144000" cy="2286000"/>
          </a:xfrm>
          <a:prstGeom prst="rect">
            <a:avLst/>
          </a:prstGeom>
          <a:noFill/>
          <a:ln w="9525">
            <a:noFill/>
            <a:miter lim="800000"/>
            <a:headEnd/>
            <a:tailEnd/>
          </a:ln>
          <a:effectLst/>
        </p:spPr>
        <p:txBody>
          <a:bodyPr anchor="ctr"/>
          <a:lstStyle/>
          <a:p>
            <a:pPr algn="ctr" eaLnBrk="1" hangingPunct="1">
              <a:defRPr/>
            </a:pPr>
            <a:r>
              <a:rPr lang="ar-JO" sz="4000" b="1" dirty="0">
                <a:solidFill>
                  <a:schemeClr val="bg1"/>
                </a:solidFill>
                <a:effectLst>
                  <a:outerShdw blurRad="50800" dist="50800" dir="5400000" algn="ctr" rotWithShape="0">
                    <a:schemeClr val="tx2"/>
                  </a:outerShdw>
                </a:effectLst>
                <a:latin typeface="Arial"/>
                <a:ea typeface="ＭＳ Ｐゴシック" charset="-128"/>
                <a:cs typeface="Arial"/>
              </a:rPr>
              <a:t>أ. ابدأ </a:t>
            </a:r>
            <a:r>
              <a:rPr lang="ar-JO" sz="4000" b="1" dirty="0">
                <a:solidFill>
                  <a:srgbClr val="FF0000"/>
                </a:solidFill>
                <a:effectLst>
                  <a:outerShdw blurRad="50800" dist="50800" dir="5400000" algn="ctr" rotWithShape="0">
                    <a:schemeClr val="tx2"/>
                  </a:outerShdw>
                </a:effectLst>
                <a:latin typeface="Arial"/>
                <a:ea typeface="ＭＳ Ｐゴシック" charset="-128"/>
                <a:cs typeface="Arial"/>
              </a:rPr>
              <a:t>بحياتك الخاصة</a:t>
            </a:r>
          </a:p>
          <a:p>
            <a:pPr algn="ctr" eaLnBrk="1" hangingPunct="1">
              <a:defRPr/>
            </a:pPr>
            <a:r>
              <a:rPr lang="ar-JO" sz="4000" b="1" dirty="0">
                <a:solidFill>
                  <a:schemeClr val="bg1"/>
                </a:solidFill>
                <a:effectLst>
                  <a:outerShdw blurRad="50800" dist="50800" dir="5400000" algn="ctr" rotWithShape="0">
                    <a:schemeClr val="tx2"/>
                  </a:outerShdw>
                </a:effectLst>
                <a:latin typeface="Arial"/>
                <a:ea typeface="ＭＳ Ｐゴシック" charset="-128"/>
                <a:cs typeface="Arial"/>
              </a:rPr>
              <a:t>ب. ادعم </a:t>
            </a:r>
            <a:r>
              <a:rPr lang="ar-JO" sz="4000" b="1" dirty="0">
                <a:solidFill>
                  <a:srgbClr val="FF0000"/>
                </a:solidFill>
                <a:effectLst>
                  <a:outerShdw blurRad="50800" dist="50800" dir="5400000" algn="ctr" rotWithShape="0">
                    <a:schemeClr val="tx2"/>
                  </a:outerShdw>
                </a:effectLst>
                <a:latin typeface="Arial"/>
                <a:ea typeface="ＭＳ Ｐゴシック" charset="-128"/>
                <a:cs typeface="Arial"/>
              </a:rPr>
              <a:t>القادة</a:t>
            </a:r>
            <a:r>
              <a:rPr lang="ar-JO" sz="4000" b="1" dirty="0">
                <a:solidFill>
                  <a:schemeClr val="bg1"/>
                </a:solidFill>
                <a:effectLst>
                  <a:outerShdw blurRad="50800" dist="50800" dir="5400000" algn="ctr" rotWithShape="0">
                    <a:schemeClr val="tx2"/>
                  </a:outerShdw>
                </a:effectLst>
                <a:latin typeface="Arial"/>
                <a:ea typeface="ＭＳ Ｐゴシック" charset="-128"/>
                <a:cs typeface="Arial"/>
              </a:rPr>
              <a:t> </a:t>
            </a:r>
          </a:p>
          <a:p>
            <a:pPr algn="ctr" eaLnBrk="1" hangingPunct="1">
              <a:defRPr/>
            </a:pPr>
            <a:r>
              <a:rPr lang="ar-JO" sz="4000" b="1" dirty="0">
                <a:solidFill>
                  <a:schemeClr val="bg1"/>
                </a:solidFill>
                <a:effectLst>
                  <a:outerShdw blurRad="50800" dist="50800" dir="5400000" algn="ctr" rotWithShape="0">
                    <a:schemeClr val="tx2"/>
                  </a:outerShdw>
                </a:effectLst>
                <a:latin typeface="Arial"/>
                <a:ea typeface="ＭＳ Ｐゴシック" charset="-128"/>
                <a:cs typeface="Arial"/>
              </a:rPr>
              <a:t>ت. اهتم بما يفعله </a:t>
            </a:r>
            <a:r>
              <a:rPr lang="ar-JO" sz="4000" b="1" dirty="0">
                <a:solidFill>
                  <a:srgbClr val="FF0000"/>
                </a:solidFill>
                <a:effectLst>
                  <a:outerShdw blurRad="50800" dist="50800" dir="5400000" algn="ctr" rotWithShape="0">
                    <a:schemeClr val="tx2"/>
                  </a:outerShdw>
                </a:effectLst>
                <a:latin typeface="Arial"/>
                <a:ea typeface="ＭＳ Ｐゴシック" charset="-128"/>
                <a:cs typeface="Arial"/>
              </a:rPr>
              <a:t>الآخرون</a:t>
            </a:r>
            <a:r>
              <a:rPr lang="ar-JO" sz="4000" b="1" dirty="0">
                <a:solidFill>
                  <a:schemeClr val="bg1"/>
                </a:solidFill>
                <a:effectLst>
                  <a:outerShdw blurRad="50800" dist="50800" dir="5400000" algn="ctr" rotWithShape="0">
                    <a:schemeClr val="tx2"/>
                  </a:outerShdw>
                </a:effectLst>
                <a:latin typeface="Arial"/>
                <a:ea typeface="ＭＳ Ｐゴシック" charset="-128"/>
                <a:cs typeface="Arial"/>
              </a:rPr>
              <a:t> </a:t>
            </a:r>
            <a:endParaRPr lang="en-US" sz="4000" b="1" dirty="0">
              <a:solidFill>
                <a:schemeClr val="bg1"/>
              </a:solidFill>
              <a:effectLst>
                <a:outerShdw blurRad="50800" dist="50800" dir="5400000" algn="ctr" rotWithShape="0">
                  <a:schemeClr val="tx2"/>
                </a:outerShdw>
              </a:effectLst>
              <a:latin typeface="Arial"/>
              <a:ea typeface="ＭＳ Ｐゴシック" charset="-128"/>
              <a:cs typeface="Arial"/>
            </a:endParaRPr>
          </a:p>
        </p:txBody>
      </p:sp>
    </p:spTree>
    <p:extLst>
      <p:ext uri="{BB962C8B-B14F-4D97-AF65-F5344CB8AC3E}">
        <p14:creationId xmlns:p14="http://schemas.microsoft.com/office/powerpoint/2010/main" val="2401492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nodePh="1">
                                  <p:stCondLst>
                                    <p:cond delay="0"/>
                                  </p:stCondLst>
                                  <p:endCondLst>
                                    <p:cond evt="begin" delay="0">
                                      <p:tn val="5"/>
                                    </p:cond>
                                  </p:end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
                                        </p:tgtEl>
                                      </p:cMediaNode>
                                    </p:audio>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Whoosh"/>
                                        </p:tgtEl>
                                      </p:cMediaNode>
                                    </p:audio>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additive="base">
                                        <p:cTn id="19"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Whoosh"/>
                                        </p:tgtEl>
                                      </p:cMediaNode>
                                    </p:audio>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
                                            <p:txEl>
                                              <p:pRg st="1" end="1"/>
                                            </p:txEl>
                                          </p:spTgt>
                                        </p:tgtEl>
                                        <p:attrNameLst>
                                          <p:attrName>style.visibility</p:attrName>
                                        </p:attrNameLst>
                                      </p:cBhvr>
                                      <p:to>
                                        <p:strVal val="visible"/>
                                      </p:to>
                                    </p:set>
                                    <p:anim calcmode="lin" valueType="num">
                                      <p:cBhvr additive="base">
                                        <p:cTn id="25"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
                                            <p:txEl>
                                              <p:pRg st="1" end="1"/>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2" name="Whoosh"/>
                                        </p:tgtEl>
                                      </p:cMediaNode>
                                    </p:audio>
                                  </p:sub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 calcmode="lin" valueType="num">
                                      <p:cBhvr additive="base">
                                        <p:cTn id="31"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
                                            <p:txEl>
                                              <p:pRg st="2" end="2"/>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10" grpId="0" build="p" autoUpdateAnimBg="0"/>
      <p:bldP spid="11" grpId="0" build="p"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4" descr="Church slid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
            <a:ext cx="9109075"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57200"/>
            <a:ext cx="9144000" cy="1143000"/>
          </a:xfrm>
        </p:spPr>
        <p:txBody>
          <a:bodyPr/>
          <a:lstStyle/>
          <a:p>
            <a:pPr>
              <a:defRPr/>
            </a:pPr>
            <a:r>
              <a:rPr lang="ar-JO" b="1" dirty="0">
                <a:solidFill>
                  <a:schemeClr val="tx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أسئلة صعبة</a:t>
            </a:r>
            <a:endParaRPr lang="en-US" b="1" dirty="0">
              <a:solidFill>
                <a:schemeClr val="tx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5" name="Text Box 29"/>
          <p:cNvSpPr txBox="1">
            <a:spLocks noChangeArrowheads="1"/>
          </p:cNvSpPr>
          <p:nvPr/>
        </p:nvSpPr>
        <p:spPr bwMode="auto">
          <a:xfrm>
            <a:off x="8382000" y="71438"/>
            <a:ext cx="704039" cy="461665"/>
          </a:xfrm>
          <a:prstGeom prst="rect">
            <a:avLst/>
          </a:prstGeom>
          <a:noFill/>
          <a:ln>
            <a:noFill/>
          </a:ln>
          <a:effectLst>
            <a:outerShdw blurRad="63500" dist="35921" dir="2700000" algn="ctr" rotWithShape="0">
              <a:schemeClr val="bg2">
                <a:alpha val="74998"/>
              </a:schemeClr>
            </a:outerShdw>
          </a:effectLst>
        </p:spPr>
        <p:txBody>
          <a:bodyPr wrap="none">
            <a:spAutoFit/>
          </a:bodyPr>
          <a:lstStyle/>
          <a:p>
            <a:pPr>
              <a:defRPr/>
            </a:pPr>
            <a:r>
              <a:rPr lang="ar-JO" b="1" dirty="0">
                <a:solidFill>
                  <a:srgbClr val="FFFFFF"/>
                </a:solidFill>
                <a:cs typeface="Arial" charset="0"/>
              </a:rPr>
              <a:t>101</a:t>
            </a:r>
            <a:endParaRPr lang="en-US" b="1" dirty="0">
              <a:solidFill>
                <a:srgbClr val="FFFFFF"/>
              </a:solidFill>
              <a:cs typeface="Arial"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4" descr="ChurchMembershipMatter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0"/>
            <a:ext cx="8997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572000" y="0"/>
            <a:ext cx="4572000" cy="2349500"/>
          </a:xfrm>
          <a:solidFill>
            <a:schemeClr val="tx1"/>
          </a:solidFill>
        </p:spPr>
        <p:txBody>
          <a:bodyPr/>
          <a:lstStyle/>
          <a:p>
            <a:pPr>
              <a:defRPr/>
            </a:pPr>
            <a:r>
              <a:rPr lang="ar-JO"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ماذا عن               غير الأعضاء؟</a:t>
            </a:r>
            <a:endParaRPr lang="en-US"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5" name="Text Box 29"/>
          <p:cNvSpPr txBox="1">
            <a:spLocks noChangeArrowheads="1"/>
          </p:cNvSpPr>
          <p:nvPr/>
        </p:nvSpPr>
        <p:spPr bwMode="auto">
          <a:xfrm>
            <a:off x="8382000" y="71438"/>
            <a:ext cx="704039" cy="461665"/>
          </a:xfrm>
          <a:prstGeom prst="rect">
            <a:avLst/>
          </a:prstGeom>
          <a:noFill/>
          <a:ln>
            <a:noFill/>
          </a:ln>
          <a:effectLst>
            <a:outerShdw blurRad="63500" dist="35921" dir="2700000" algn="ctr" rotWithShape="0">
              <a:schemeClr val="bg2">
                <a:alpha val="74998"/>
              </a:schemeClr>
            </a:outerShdw>
          </a:effectLst>
        </p:spPr>
        <p:txBody>
          <a:bodyPr wrap="none">
            <a:spAutoFit/>
          </a:bodyPr>
          <a:lstStyle/>
          <a:p>
            <a:pPr>
              <a:defRPr/>
            </a:pPr>
            <a:r>
              <a:rPr lang="ar-JO" b="1" dirty="0">
                <a:solidFill>
                  <a:srgbClr val="FFFFFF"/>
                </a:solidFill>
                <a:cs typeface="Arial" charset="0"/>
              </a:rPr>
              <a:t>101</a:t>
            </a:r>
            <a:endParaRPr lang="en-US" b="1" dirty="0">
              <a:solidFill>
                <a:srgbClr val="FFFFFF"/>
              </a:solidFill>
              <a:cs typeface="Arial"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4" descr="church unity.jpg"/>
          <p:cNvPicPr>
            <a:picLocks noChangeAspect="1"/>
          </p:cNvPicPr>
          <p:nvPr/>
        </p:nvPicPr>
        <p:blipFill>
          <a:blip r:embed="rId2" cstate="screen">
            <a:lum bright="-22000"/>
            <a:extLst>
              <a:ext uri="{28A0092B-C50C-407E-A947-70E740481C1C}">
                <a14:useLocalDpi xmlns:a14="http://schemas.microsoft.com/office/drawing/2010/main"/>
              </a:ext>
            </a:extLst>
          </a:blip>
          <a:srcRect/>
          <a:stretch>
            <a:fillRect/>
          </a:stretch>
        </p:blipFill>
        <p:spPr bwMode="auto">
          <a:xfrm>
            <a:off x="0" y="152400"/>
            <a:ext cx="9144000" cy="646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28800"/>
            <a:ext cx="6934200" cy="3048000"/>
          </a:xfrm>
        </p:spPr>
        <p:txBody>
          <a:bodyPr/>
          <a:lstStyle/>
          <a:p>
            <a:pPr>
              <a:defRPr/>
            </a:pPr>
            <a:r>
              <a:rPr lang="ar-JO"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2. هل يجب أن نزيلهم علنًا          إذا طلبوا سحب عضويتهم؟</a:t>
            </a:r>
            <a:endParaRPr lang="en-US"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5" name="Text Box 29"/>
          <p:cNvSpPr txBox="1">
            <a:spLocks noChangeArrowheads="1"/>
          </p:cNvSpPr>
          <p:nvPr/>
        </p:nvSpPr>
        <p:spPr bwMode="auto">
          <a:xfrm>
            <a:off x="8382000" y="71438"/>
            <a:ext cx="704039" cy="461665"/>
          </a:xfrm>
          <a:prstGeom prst="rect">
            <a:avLst/>
          </a:prstGeom>
          <a:noFill/>
          <a:ln>
            <a:noFill/>
          </a:ln>
          <a:effectLst>
            <a:outerShdw blurRad="63500" dist="35921" dir="2700000" algn="ctr" rotWithShape="0">
              <a:schemeClr val="bg2">
                <a:alpha val="74998"/>
              </a:schemeClr>
            </a:outerShdw>
          </a:effectLst>
        </p:spPr>
        <p:txBody>
          <a:bodyPr wrap="none">
            <a:spAutoFit/>
          </a:bodyPr>
          <a:lstStyle/>
          <a:p>
            <a:pPr>
              <a:defRPr/>
            </a:pPr>
            <a:r>
              <a:rPr lang="ar-JO" b="1" dirty="0">
                <a:solidFill>
                  <a:srgbClr val="FFFFFF"/>
                </a:solidFill>
                <a:cs typeface="Arial" charset="0"/>
              </a:rPr>
              <a:t>101</a:t>
            </a:r>
            <a:endParaRPr lang="en-US" b="1" dirty="0">
              <a:solidFill>
                <a:srgbClr val="FFFFFF"/>
              </a:solidFill>
              <a:cs typeface="Arial"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4" descr="churchwindow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28600"/>
            <a:ext cx="9164638" cy="632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762000"/>
            <a:ext cx="9144000" cy="1143000"/>
          </a:xfrm>
        </p:spPr>
        <p:txBody>
          <a:bodyPr/>
          <a:lstStyle/>
          <a:p>
            <a:pPr>
              <a:defRPr/>
            </a:pPr>
            <a:r>
              <a:rPr lang="ar-JO"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3. هل يجب أن نتبع الأعضاء تحت التأديب إلى كنيسة أخرى؟</a:t>
            </a:r>
            <a:endParaRPr lang="en-US" b="1" dirty="0">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4" name="Subtitle 2"/>
          <p:cNvSpPr txBox="1">
            <a:spLocks/>
          </p:cNvSpPr>
          <p:nvPr/>
        </p:nvSpPr>
        <p:spPr bwMode="auto">
          <a:xfrm>
            <a:off x="533400" y="3276600"/>
            <a:ext cx="8077200" cy="1447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altLang="ja-JP"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افعل بالآخرين ما تحب أن يفعله الآخرون بك</a:t>
            </a:r>
            <a:endParaRPr lang="en-US"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5" name="Text Box 29"/>
          <p:cNvSpPr txBox="1">
            <a:spLocks noChangeArrowheads="1"/>
          </p:cNvSpPr>
          <p:nvPr/>
        </p:nvSpPr>
        <p:spPr bwMode="auto">
          <a:xfrm>
            <a:off x="8382000" y="71438"/>
            <a:ext cx="704039" cy="461665"/>
          </a:xfrm>
          <a:prstGeom prst="rect">
            <a:avLst/>
          </a:prstGeom>
          <a:noFill/>
          <a:ln>
            <a:noFill/>
          </a:ln>
          <a:effectLst>
            <a:outerShdw blurRad="63500" dist="35921" dir="2700000" algn="ctr" rotWithShape="0">
              <a:schemeClr val="bg2">
                <a:alpha val="74998"/>
              </a:schemeClr>
            </a:outerShdw>
          </a:effectLst>
        </p:spPr>
        <p:txBody>
          <a:bodyPr wrap="none">
            <a:spAutoFit/>
          </a:bodyPr>
          <a:lstStyle/>
          <a:p>
            <a:pPr>
              <a:defRPr/>
            </a:pPr>
            <a:r>
              <a:rPr lang="ar-JO" b="1" dirty="0">
                <a:solidFill>
                  <a:srgbClr val="FFFFFF"/>
                </a:solidFill>
                <a:cs typeface="Arial" charset="0"/>
              </a:rPr>
              <a:t>101</a:t>
            </a:r>
            <a:endParaRPr lang="en-US" b="1" dirty="0">
              <a:solidFill>
                <a:srgbClr val="FFFFFF"/>
              </a:solidFill>
              <a:cs typeface="Arial"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0"/>
            <a:ext cx="91614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Text Box 3"/>
          <p:cNvSpPr txBox="1">
            <a:spLocks noChangeArrowheads="1"/>
          </p:cNvSpPr>
          <p:nvPr/>
        </p:nvSpPr>
        <p:spPr bwMode="auto">
          <a:xfrm>
            <a:off x="1066800" y="1920875"/>
            <a:ext cx="7010400" cy="707886"/>
          </a:xfrm>
          <a:prstGeom prst="rect">
            <a:avLst/>
          </a:prstGeom>
          <a:noFill/>
          <a:ln w="9525">
            <a:noFill/>
            <a:miter lim="800000"/>
            <a:headEnd/>
            <a:tailEnd/>
          </a:ln>
        </p:spPr>
        <p:txBody>
          <a:bodyPr wrap="square">
            <a:spAutoFit/>
          </a:bodyPr>
          <a:lstStyle/>
          <a:p>
            <a:pPr marR="0" lvl="0" algn="r" defTabSz="914400" rtl="0" eaLnBrk="0" fontAlgn="base" latinLnBrk="0" hangingPunct="0">
              <a:lnSpc>
                <a:spcPct val="100000"/>
              </a:lnSpc>
              <a:spcBef>
                <a:spcPct val="0"/>
              </a:spcBef>
              <a:spcAft>
                <a:spcPct val="0"/>
              </a:spcAft>
              <a:buClrTx/>
              <a:buSzTx/>
              <a:tabLst/>
              <a:defRPr/>
            </a:pPr>
            <a:r>
              <a:rPr kumimoji="0" lang="ar-JO" sz="4000" b="1" i="0" u="none" strike="noStrike" kern="1200" cap="none" spc="0" normalizeH="0" baseline="0" noProof="0" dirty="0">
                <a:ln>
                  <a:noFill/>
                </a:ln>
                <a:solidFill>
                  <a:srgbClr val="FFFFFF"/>
                </a:solidFill>
                <a:effectLst>
                  <a:glow rad="228600">
                    <a:srgbClr val="000000">
                      <a:satMod val="175000"/>
                      <a:alpha val="79000"/>
                    </a:srgbClr>
                  </a:glow>
                </a:effectLst>
                <a:uLnTx/>
                <a:uFillTx/>
                <a:latin typeface=""/>
                <a:ea typeface="ＭＳ Ｐゴシック" charset="-128"/>
                <a:cs typeface=""/>
              </a:rPr>
              <a:t>1. ما هو؟</a:t>
            </a:r>
            <a:endParaRPr kumimoji="0" lang="en-US" sz="4000" b="1" i="0" u="none" strike="noStrike" kern="1200" cap="none" spc="0" normalizeH="0" baseline="0" noProof="0" dirty="0">
              <a:ln>
                <a:noFill/>
              </a:ln>
              <a:solidFill>
                <a:srgbClr val="FFFFFF"/>
              </a:solidFill>
              <a:effectLst>
                <a:glow rad="228600">
                  <a:srgbClr val="000000">
                    <a:satMod val="175000"/>
                    <a:alpha val="79000"/>
                  </a:srgbClr>
                </a:glow>
              </a:effectLst>
              <a:uLnTx/>
              <a:uFillTx/>
              <a:latin typeface=""/>
              <a:ea typeface="ＭＳ Ｐゴシック" charset="-128"/>
              <a:cs typeface=""/>
            </a:endParaRPr>
          </a:p>
        </p:txBody>
      </p:sp>
      <p:sp>
        <p:nvSpPr>
          <p:cNvPr id="147459" name="Rectangle 5"/>
          <p:cNvSpPr>
            <a:spLocks noChangeArrowheads="1"/>
          </p:cNvSpPr>
          <p:nvPr/>
        </p:nvSpPr>
        <p:spPr bwMode="auto">
          <a:xfrm>
            <a:off x="0" y="0"/>
            <a:ext cx="2819400" cy="914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7460" name="Text Box 7"/>
          <p:cNvSpPr txBox="1">
            <a:spLocks noChangeArrowheads="1"/>
          </p:cNvSpPr>
          <p:nvPr/>
        </p:nvSpPr>
        <p:spPr bwMode="auto">
          <a:xfrm>
            <a:off x="8077200" y="7620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95-96</a:t>
            </a:r>
          </a:p>
        </p:txBody>
      </p:sp>
      <p:sp>
        <p:nvSpPr>
          <p:cNvPr id="147461" name="Rectangle 8"/>
          <p:cNvSpPr>
            <a:spLocks noChangeArrowheads="1"/>
          </p:cNvSpPr>
          <p:nvPr/>
        </p:nvSpPr>
        <p:spPr bwMode="auto">
          <a:xfrm>
            <a:off x="8731250" y="-74613"/>
            <a:ext cx="184150" cy="4572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7463" name="Text Box 3"/>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96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86018" name="Rectangle 2"/>
          <p:cNvSpPr>
            <a:spLocks noGrp="1" noChangeArrowheads="1"/>
          </p:cNvSpPr>
          <p:nvPr>
            <p:ph type="title" idx="4294967295"/>
          </p:nvPr>
        </p:nvSpPr>
        <p:spPr>
          <a:xfrm>
            <a:off x="1" y="381000"/>
            <a:ext cx="9080750" cy="1143000"/>
          </a:xfrm>
          <a:ln>
            <a:miter lim="800000"/>
            <a:headEnd/>
            <a:tailEnd/>
          </a:ln>
        </p:spPr>
        <p:txBody>
          <a:bodyPr/>
          <a:lstStyle/>
          <a:p>
            <a:pPr algn="ctr" eaLnBrk="1" hangingPunct="1">
              <a:defRPr/>
            </a:pPr>
            <a:r>
              <a:rPr lang="ar-JO" sz="5400" dirty="0">
                <a:solidFill>
                  <a:schemeClr val="bg1"/>
                </a:solidFill>
                <a:effectLst>
                  <a:glow rad="228600">
                    <a:schemeClr val="accent4">
                      <a:satMod val="175000"/>
                      <a:alpha val="79000"/>
                    </a:schemeClr>
                  </a:glow>
                </a:effectLst>
                <a:latin typeface=""/>
                <a:cs typeface=""/>
              </a:rPr>
              <a:t>ما هو التأديب الكنسي؟</a:t>
            </a:r>
            <a:endParaRPr lang="en-US" sz="5400" dirty="0">
              <a:solidFill>
                <a:schemeClr val="bg1"/>
              </a:solidFill>
              <a:effectLst>
                <a:glow rad="228600">
                  <a:schemeClr val="accent4">
                    <a:satMod val="175000"/>
                    <a:alpha val="79000"/>
                  </a:schemeClr>
                </a:glow>
              </a:effectLst>
              <a:latin typeface=""/>
              <a:cs typeface=""/>
            </a:endParaRPr>
          </a:p>
        </p:txBody>
      </p:sp>
    </p:spTree>
    <p:extLst>
      <p:ext uri="{BB962C8B-B14F-4D97-AF65-F5344CB8AC3E}">
        <p14:creationId xmlns:p14="http://schemas.microsoft.com/office/powerpoint/2010/main" val="1775844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37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761080573"/>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4000" dirty="0">
                <a:latin typeface="Arial" panose="020B0604020202020204" pitchFamily="34" charset="0"/>
                <a:cs typeface="Arial" panose="020B0604020202020204" pitchFamily="34" charset="0"/>
              </a:rPr>
              <a:t>علم الكنيسة</a:t>
            </a:r>
            <a:r>
              <a:rPr lang="ar-EG" sz="3200" b="1" dirty="0">
                <a:solidFill>
                  <a:srgbClr val="FFFFFF"/>
                </a:solidFill>
                <a:latin typeface="Arial" panose="020B0604020202020204" pitchFamily="34" charset="0"/>
                <a:ea typeface="ＭＳ Ｐゴシック" charset="0"/>
                <a:cs typeface="Arial" panose="020B0604020202020204" pitchFamily="34" charset="0"/>
              </a:rPr>
              <a:t> </a:t>
            </a:r>
            <a:r>
              <a:rPr lang="en-US" sz="3200" b="1" dirty="0">
                <a:solidFill>
                  <a:srgbClr val="FFFFFF"/>
                </a:solidFill>
                <a:latin typeface="Arial" panose="020B0604020202020204" pitchFamily="34" charset="0"/>
                <a:ea typeface="ＭＳ Ｐゴシック" charset="0"/>
                <a:cs typeface="Arial" panose="020B0604020202020204" pitchFamily="34" charset="0"/>
              </a:rPr>
              <a:t>  </a:t>
            </a:r>
            <a:r>
              <a:rPr lang="en-US" sz="2800" b="1" dirty="0">
                <a:solidFill>
                  <a:srgbClr val="FFFFFF"/>
                </a:solidFill>
                <a:latin typeface="Arial" panose="020B0604020202020204" pitchFamily="34" charset="0"/>
                <a:ea typeface="ＭＳ Ｐゴシック" charset="0"/>
                <a:cs typeface="Arial" panose="020B0604020202020204" pitchFamily="34" charset="0"/>
              </a:rPr>
              <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04657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44500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85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b="13741"/>
          <a:stretch>
            <a:fillRect/>
          </a:stretch>
        </p:blipFill>
        <p:spPr bwMode="auto">
          <a:xfrm>
            <a:off x="3886200" y="3987800"/>
            <a:ext cx="4445000" cy="287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532" name="Rectangle 4"/>
          <p:cNvSpPr>
            <a:spLocks noGrp="1" noChangeArrowheads="1"/>
          </p:cNvSpPr>
          <p:nvPr>
            <p:ph type="title"/>
          </p:nvPr>
        </p:nvSpPr>
        <p:spPr>
          <a:xfrm>
            <a:off x="1828800" y="0"/>
            <a:ext cx="7239000" cy="1524000"/>
          </a:xfrm>
          <a:solidFill>
            <a:schemeClr val="tx1"/>
          </a:solidFill>
        </p:spPr>
        <p:txBody>
          <a:bodyPr/>
          <a:lstStyle/>
          <a:p>
            <a:pPr algn="r" eaLnBrk="1" hangingPunct="1"/>
            <a:r>
              <a:rPr lang="en-US" b="1">
                <a:latin typeface="Arial" panose="020B0604020202020204" pitchFamily="34" charset="0"/>
                <a:ea typeface="ＭＳ Ｐゴシック" charset="0"/>
                <a:cs typeface="Arial" panose="020B0604020202020204" pitchFamily="34" charset="0"/>
              </a:rPr>
              <a:t>Restore People in Sin</a:t>
            </a:r>
            <a:endParaRPr lang="en-US" sz="3600">
              <a:latin typeface="Arial" panose="020B0604020202020204" pitchFamily="34" charset="0"/>
              <a:ea typeface="ＭＳ Ｐゴシック" charset="0"/>
              <a:cs typeface="Arial" panose="020B0604020202020204" pitchFamily="34" charset="0"/>
            </a:endParaRPr>
          </a:p>
        </p:txBody>
      </p:sp>
      <p:sp>
        <p:nvSpPr>
          <p:cNvPr id="278533" name="Rectangle 7"/>
          <p:cNvSpPr>
            <a:spLocks noChangeArrowheads="1"/>
          </p:cNvSpPr>
          <p:nvPr/>
        </p:nvSpPr>
        <p:spPr bwMode="auto">
          <a:xfrm>
            <a:off x="1676400" y="2997200"/>
            <a:ext cx="6858000" cy="1981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"أيُّهَا ٱلْإِخْوَةُ، إِنِ ٱنْسَبَقَ إِنْسَانٌ فَأُخِذَ فِي زَلَّةٍ مَا، فَأَصْلِحُوا أَنْتُمُ ٱلرُّوحَانِيِّينَ مِثْلَ هَذَا بِرُوحِ ٱلْوَدَاعَةِ، نَاظِرًا إِلَى نَفْسِكَ لِئَلَّا تُجَرَّبَ أَنْتَ أَيْضًا"</a:t>
            </a:r>
            <a:r>
              <a:rPr kumimoji="0" lang="ar-JO"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altLang="ja-JP"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٦: ١</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8534" name="Rectangle 9"/>
          <p:cNvSpPr>
            <a:spLocks noChangeArrowheads="1"/>
          </p:cNvSpPr>
          <p:nvPr/>
        </p:nvSpPr>
        <p:spPr bwMode="auto">
          <a:xfrm>
            <a:off x="1752600" y="76200"/>
            <a:ext cx="67818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استرداد الناس في الخطية</a:t>
            </a:r>
            <a:endParaRPr kumimoji="0" lang="en-US" sz="3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5086452"/>
      </p:ext>
    </p:extLst>
  </p:cSld>
  <p:clrMapOvr>
    <a:masterClrMapping/>
  </p:clrMapOvr>
  <p:transition>
    <p:random/>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62450" y="1905000"/>
            <a:ext cx="4781550"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701" name="Rectangle 5"/>
          <p:cNvSpPr>
            <a:spLocks noGrp="1" noChangeArrowheads="1"/>
          </p:cNvSpPr>
          <p:nvPr>
            <p:ph type="title" idx="4294967295"/>
          </p:nvPr>
        </p:nvSpPr>
        <p:spPr>
          <a:xfrm>
            <a:off x="800100" y="-32792"/>
            <a:ext cx="8343900" cy="1733600"/>
          </a:xfrm>
        </p:spPr>
        <p:txBody>
          <a:bodyPr/>
          <a:lstStyle/>
          <a:p>
            <a:pPr algn="ctr" eaLnBrk="1" hangingPunct="1"/>
            <a:r>
              <a:rPr lang="ar-JO" sz="3600" dirty="0">
                <a:solidFill>
                  <a:srgbClr val="000000"/>
                </a:solidFill>
                <a:latin typeface="Arial" panose="020B0604020202020204" pitchFamily="34" charset="0"/>
                <a:ea typeface="ＭＳ Ｐゴシック" charset="0"/>
                <a:cs typeface="Arial" panose="020B0604020202020204" pitchFamily="34" charset="0"/>
              </a:rPr>
              <a:t>التأديب هو محبة قاسية لإعادة المؤمنين الضالين إلى الله وكنيسته</a:t>
            </a:r>
            <a:endParaRPr lang="en-US" sz="3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13703" name="Rectangle 7"/>
          <p:cNvSpPr>
            <a:spLocks noChangeArrowheads="1"/>
          </p:cNvSpPr>
          <p:nvPr/>
        </p:nvSpPr>
        <p:spPr bwMode="auto">
          <a:xfrm>
            <a:off x="533400" y="76200"/>
            <a:ext cx="87630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p>
            <a:pPr algn="ctr" eaLnBrk="1" hangingPunct="1"/>
            <a:endParaRPr lang="en-US" sz="5400" b="1">
              <a:solidFill>
                <a:srgbClr val="000000"/>
              </a:solidFill>
              <a:latin typeface="Arial" panose="020B0604020202020204" pitchFamily="34" charset="0"/>
              <a:cs typeface="Arial" panose="020B0604020202020204" pitchFamily="34" charset="0"/>
            </a:endParaRPr>
          </a:p>
        </p:txBody>
      </p:sp>
      <p:sp>
        <p:nvSpPr>
          <p:cNvPr id="413704" name="Rectangle 8"/>
          <p:cNvSpPr>
            <a:spLocks noChangeArrowheads="1"/>
          </p:cNvSpPr>
          <p:nvPr/>
        </p:nvSpPr>
        <p:spPr bwMode="auto">
          <a:xfrm>
            <a:off x="1600200" y="4648200"/>
            <a:ext cx="3276600"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p>
            <a:pPr eaLnBrk="1" hangingPunct="1"/>
            <a:r>
              <a:rPr lang="ar-JO" sz="4800" b="1" dirty="0">
                <a:solidFill>
                  <a:schemeClr val="tx2"/>
                </a:solidFill>
                <a:latin typeface="Arial" panose="020B0604020202020204" pitchFamily="34" charset="0"/>
                <a:cs typeface="Arial" panose="020B0604020202020204" pitchFamily="34" charset="0"/>
              </a:rPr>
              <a:t>ضرب القديسين</a:t>
            </a:r>
            <a:endParaRPr lang="en-US" sz="4000" b="1" dirty="0">
              <a:solidFill>
                <a:schemeClr val="tx2"/>
              </a:solidFill>
              <a:latin typeface="Arial" panose="020B0604020202020204" pitchFamily="34" charset="0"/>
              <a:cs typeface="Arial" panose="020B0604020202020204" pitchFamily="34" charset="0"/>
            </a:endParaRPr>
          </a:p>
        </p:txBody>
      </p:sp>
      <p:sp>
        <p:nvSpPr>
          <p:cNvPr id="2" name="Rectangle 8">
            <a:extLst>
              <a:ext uri="{FF2B5EF4-FFF2-40B4-BE49-F238E27FC236}">
                <a16:creationId xmlns:a16="http://schemas.microsoft.com/office/drawing/2014/main" id="{6D654F6D-C6E2-E260-7C51-5148D4D418B0}"/>
              </a:ext>
            </a:extLst>
          </p:cNvPr>
          <p:cNvSpPr>
            <a:spLocks noChangeArrowheads="1"/>
          </p:cNvSpPr>
          <p:nvPr/>
        </p:nvSpPr>
        <p:spPr bwMode="auto">
          <a:xfrm rot="20835995">
            <a:off x="427632" y="1861307"/>
            <a:ext cx="5482986" cy="2209800"/>
          </a:xfrm>
          <a:prstGeom prst="rect">
            <a:avLst/>
          </a:prstGeom>
          <a:solidFill>
            <a:srgbClr val="0070C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ar-JO" sz="4800" b="1" dirty="0">
                <a:solidFill>
                  <a:schemeClr val="bg1"/>
                </a:solidFill>
                <a:latin typeface="Arial" panose="020B0604020202020204" pitchFamily="34" charset="0"/>
                <a:cs typeface="Arial" panose="020B0604020202020204" pitchFamily="34" charset="0"/>
              </a:rPr>
              <a:t>الإهتمام الكافي للمواجهة</a:t>
            </a:r>
            <a:endParaRPr lang="en-US" sz="4000"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withEffect" nodePh="1">
                                  <p:stCondLst>
                                    <p:cond delay="0"/>
                                  </p:stCondLst>
                                  <p:endCondLst>
                                    <p:cond evt="begin" delay="0">
                                      <p:tn val="5"/>
                                    </p:cond>
                                  </p:endCondLst>
                                  <p:childTnLst>
                                    <p:set>
                                      <p:cBhvr>
                                        <p:cTn id="6" dur="1" fill="hold">
                                          <p:stCondLst>
                                            <p:cond delay="0"/>
                                          </p:stCondLst>
                                        </p:cTn>
                                        <p:tgtEl>
                                          <p:spTgt spid="413703"/>
                                        </p:tgtEl>
                                        <p:attrNameLst>
                                          <p:attrName>style.visibility</p:attrName>
                                        </p:attrNameLst>
                                      </p:cBhvr>
                                      <p:to>
                                        <p:strVal val="visible"/>
                                      </p:to>
                                    </p:set>
                                    <p:animEffect transition="in" filter="fade">
                                      <p:cBhvr>
                                        <p:cTn id="7" dur="800" decel="100000"/>
                                        <p:tgtEl>
                                          <p:spTgt spid="413703"/>
                                        </p:tgtEl>
                                      </p:cBhvr>
                                    </p:animEffect>
                                    <p:anim calcmode="lin" valueType="num">
                                      <p:cBhvr>
                                        <p:cTn id="8" dur="800" decel="100000" fill="hold"/>
                                        <p:tgtEl>
                                          <p:spTgt spid="413703"/>
                                        </p:tgtEl>
                                        <p:attrNameLst>
                                          <p:attrName>style.rotation</p:attrName>
                                        </p:attrNameLst>
                                      </p:cBhvr>
                                      <p:tavLst>
                                        <p:tav tm="0">
                                          <p:val>
                                            <p:fltVal val="-90"/>
                                          </p:val>
                                        </p:tav>
                                        <p:tav tm="100000">
                                          <p:val>
                                            <p:fltVal val="0"/>
                                          </p:val>
                                        </p:tav>
                                      </p:tavLst>
                                    </p:anim>
                                    <p:anim calcmode="lin" valueType="num">
                                      <p:cBhvr>
                                        <p:cTn id="9" dur="800" decel="100000" fill="hold"/>
                                        <p:tgtEl>
                                          <p:spTgt spid="413703"/>
                                        </p:tgtEl>
                                        <p:attrNameLst>
                                          <p:attrName>ppt_x</p:attrName>
                                        </p:attrNameLst>
                                      </p:cBhvr>
                                      <p:tavLst>
                                        <p:tav tm="0">
                                          <p:val>
                                            <p:strVal val="#ppt_x+0.4"/>
                                          </p:val>
                                        </p:tav>
                                        <p:tav tm="100000">
                                          <p:val>
                                            <p:strVal val="#ppt_x-0.05"/>
                                          </p:val>
                                        </p:tav>
                                      </p:tavLst>
                                    </p:anim>
                                    <p:anim calcmode="lin" valueType="num">
                                      <p:cBhvr>
                                        <p:cTn id="10" dur="800" decel="100000" fill="hold"/>
                                        <p:tgtEl>
                                          <p:spTgt spid="41370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1370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13703"/>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grpId="0" nodeType="afterEffect">
                                  <p:stCondLst>
                                    <p:cond delay="0"/>
                                  </p:stCondLst>
                                  <p:childTnLst>
                                    <p:set>
                                      <p:cBhvr>
                                        <p:cTn id="15" dur="1" fill="hold">
                                          <p:stCondLst>
                                            <p:cond delay="0"/>
                                          </p:stCondLst>
                                        </p:cTn>
                                        <p:tgtEl>
                                          <p:spTgt spid="413701"/>
                                        </p:tgtEl>
                                        <p:attrNameLst>
                                          <p:attrName>style.visibility</p:attrName>
                                        </p:attrNameLst>
                                      </p:cBhvr>
                                      <p:to>
                                        <p:strVal val="visible"/>
                                      </p:to>
                                    </p:set>
                                    <p:animEffect transition="in" filter="fade">
                                      <p:cBhvr>
                                        <p:cTn id="16" dur="800" decel="100000"/>
                                        <p:tgtEl>
                                          <p:spTgt spid="413701"/>
                                        </p:tgtEl>
                                      </p:cBhvr>
                                    </p:animEffect>
                                    <p:anim calcmode="lin" valueType="num">
                                      <p:cBhvr>
                                        <p:cTn id="17" dur="800" decel="100000" fill="hold"/>
                                        <p:tgtEl>
                                          <p:spTgt spid="413701"/>
                                        </p:tgtEl>
                                        <p:attrNameLst>
                                          <p:attrName>style.rotation</p:attrName>
                                        </p:attrNameLst>
                                      </p:cBhvr>
                                      <p:tavLst>
                                        <p:tav tm="0">
                                          <p:val>
                                            <p:fltVal val="-90"/>
                                          </p:val>
                                        </p:tav>
                                        <p:tav tm="100000">
                                          <p:val>
                                            <p:fltVal val="0"/>
                                          </p:val>
                                        </p:tav>
                                      </p:tavLst>
                                    </p:anim>
                                    <p:anim calcmode="lin" valueType="num">
                                      <p:cBhvr>
                                        <p:cTn id="18" dur="800" decel="100000" fill="hold"/>
                                        <p:tgtEl>
                                          <p:spTgt spid="413701"/>
                                        </p:tgtEl>
                                        <p:attrNameLst>
                                          <p:attrName>ppt_x</p:attrName>
                                        </p:attrNameLst>
                                      </p:cBhvr>
                                      <p:tavLst>
                                        <p:tav tm="0">
                                          <p:val>
                                            <p:strVal val="#ppt_x+0.4"/>
                                          </p:val>
                                        </p:tav>
                                        <p:tav tm="100000">
                                          <p:val>
                                            <p:strVal val="#ppt_x-0.05"/>
                                          </p:val>
                                        </p:tav>
                                      </p:tavLst>
                                    </p:anim>
                                    <p:anim calcmode="lin" valueType="num">
                                      <p:cBhvr>
                                        <p:cTn id="19" dur="800" decel="100000" fill="hold"/>
                                        <p:tgtEl>
                                          <p:spTgt spid="413701"/>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413701"/>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413701"/>
                                        </p:tgtEl>
                                        <p:attrNameLst>
                                          <p:attrName>ppt_y</p:attrName>
                                        </p:attrNameLst>
                                      </p:cBhvr>
                                      <p:tavLst>
                                        <p:tav tm="0">
                                          <p:val>
                                            <p:strVal val="#ppt_y+0.1"/>
                                          </p:val>
                                        </p:tav>
                                        <p:tav tm="100000">
                                          <p:val>
                                            <p:strVal val="#ppt_y"/>
                                          </p:val>
                                        </p:tav>
                                      </p:tavLst>
                                    </p:anim>
                                  </p:childTnLst>
                                </p:cTn>
                              </p:par>
                            </p:childTnLst>
                          </p:cTn>
                        </p:par>
                        <p:par>
                          <p:cTn id="22" fill="hold" nodeType="afterGroup">
                            <p:stCondLst>
                              <p:cond delay="2000"/>
                            </p:stCondLst>
                            <p:childTnLst>
                              <p:par>
                                <p:cTn id="23" presetID="30" presetClass="entr" presetSubtype="0" fill="hold" grpId="0" nodeType="afterEffect">
                                  <p:stCondLst>
                                    <p:cond delay="0"/>
                                  </p:stCondLst>
                                  <p:childTnLst>
                                    <p:set>
                                      <p:cBhvr>
                                        <p:cTn id="24" dur="1" fill="hold">
                                          <p:stCondLst>
                                            <p:cond delay="0"/>
                                          </p:stCondLst>
                                        </p:cTn>
                                        <p:tgtEl>
                                          <p:spTgt spid="413704"/>
                                        </p:tgtEl>
                                        <p:attrNameLst>
                                          <p:attrName>style.visibility</p:attrName>
                                        </p:attrNameLst>
                                      </p:cBhvr>
                                      <p:to>
                                        <p:strVal val="visible"/>
                                      </p:to>
                                    </p:set>
                                    <p:animEffect transition="in" filter="fade">
                                      <p:cBhvr>
                                        <p:cTn id="25" dur="800" decel="100000"/>
                                        <p:tgtEl>
                                          <p:spTgt spid="413704"/>
                                        </p:tgtEl>
                                      </p:cBhvr>
                                    </p:animEffect>
                                    <p:anim calcmode="lin" valueType="num">
                                      <p:cBhvr>
                                        <p:cTn id="26" dur="800" decel="100000" fill="hold"/>
                                        <p:tgtEl>
                                          <p:spTgt spid="413704"/>
                                        </p:tgtEl>
                                        <p:attrNameLst>
                                          <p:attrName>style.rotation</p:attrName>
                                        </p:attrNameLst>
                                      </p:cBhvr>
                                      <p:tavLst>
                                        <p:tav tm="0">
                                          <p:val>
                                            <p:fltVal val="-90"/>
                                          </p:val>
                                        </p:tav>
                                        <p:tav tm="100000">
                                          <p:val>
                                            <p:fltVal val="0"/>
                                          </p:val>
                                        </p:tav>
                                      </p:tavLst>
                                    </p:anim>
                                    <p:anim calcmode="lin" valueType="num">
                                      <p:cBhvr>
                                        <p:cTn id="27" dur="800" decel="100000" fill="hold"/>
                                        <p:tgtEl>
                                          <p:spTgt spid="413704"/>
                                        </p:tgtEl>
                                        <p:attrNameLst>
                                          <p:attrName>ppt_x</p:attrName>
                                        </p:attrNameLst>
                                      </p:cBhvr>
                                      <p:tavLst>
                                        <p:tav tm="0">
                                          <p:val>
                                            <p:strVal val="#ppt_x+0.4"/>
                                          </p:val>
                                        </p:tav>
                                        <p:tav tm="100000">
                                          <p:val>
                                            <p:strVal val="#ppt_x-0.05"/>
                                          </p:val>
                                        </p:tav>
                                      </p:tavLst>
                                    </p:anim>
                                    <p:anim calcmode="lin" valueType="num">
                                      <p:cBhvr>
                                        <p:cTn id="28" dur="800" decel="100000" fill="hold"/>
                                        <p:tgtEl>
                                          <p:spTgt spid="413704"/>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413704"/>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413704"/>
                                        </p:tgtEl>
                                        <p:attrNameLst>
                                          <p:attrName>ppt_y</p:attrName>
                                        </p:attrNameLst>
                                      </p:cBhvr>
                                      <p:tavLst>
                                        <p:tav tm="0">
                                          <p:val>
                                            <p:strVal val="#ppt_y+0.1"/>
                                          </p:val>
                                        </p:tav>
                                        <p:tav tm="100000">
                                          <p:val>
                                            <p:strVal val="#ppt_y"/>
                                          </p:val>
                                        </p:tav>
                                      </p:tavLst>
                                    </p:anim>
                                  </p:childTnLst>
                                </p:cTn>
                              </p:par>
                            </p:childTnLst>
                          </p:cTn>
                        </p:par>
                        <p:par>
                          <p:cTn id="31" fill="hold">
                            <p:stCondLst>
                              <p:cond delay="3000"/>
                            </p:stCondLst>
                            <p:childTnLst>
                              <p:par>
                                <p:cTn id="32" presetID="30" presetClass="entr" presetSubtype="0" fill="hold" grpId="0" nodeType="after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800" decel="100000"/>
                                        <p:tgtEl>
                                          <p:spTgt spid="2"/>
                                        </p:tgtEl>
                                      </p:cBhvr>
                                    </p:animEffect>
                                    <p:anim calcmode="lin" valueType="num">
                                      <p:cBhvr>
                                        <p:cTn id="35" dur="800" decel="100000" fill="hold"/>
                                        <p:tgtEl>
                                          <p:spTgt spid="2"/>
                                        </p:tgtEl>
                                        <p:attrNameLst>
                                          <p:attrName>style.rotation</p:attrName>
                                        </p:attrNameLst>
                                      </p:cBhvr>
                                      <p:tavLst>
                                        <p:tav tm="0">
                                          <p:val>
                                            <p:fltVal val="-90"/>
                                          </p:val>
                                        </p:tav>
                                        <p:tav tm="100000">
                                          <p:val>
                                            <p:fltVal val="0"/>
                                          </p:val>
                                        </p:tav>
                                      </p:tavLst>
                                    </p:anim>
                                    <p:anim calcmode="lin" valueType="num">
                                      <p:cBhvr>
                                        <p:cTn id="36" dur="800" decel="100000" fill="hold"/>
                                        <p:tgtEl>
                                          <p:spTgt spid="2"/>
                                        </p:tgtEl>
                                        <p:attrNameLst>
                                          <p:attrName>ppt_x</p:attrName>
                                        </p:attrNameLst>
                                      </p:cBhvr>
                                      <p:tavLst>
                                        <p:tav tm="0">
                                          <p:val>
                                            <p:strVal val="#ppt_x+0.4"/>
                                          </p:val>
                                        </p:tav>
                                        <p:tav tm="100000">
                                          <p:val>
                                            <p:strVal val="#ppt_x-0.05"/>
                                          </p:val>
                                        </p:tav>
                                      </p:tavLst>
                                    </p:anim>
                                    <p:anim calcmode="lin" valueType="num">
                                      <p:cBhvr>
                                        <p:cTn id="37" dur="800" decel="100000" fill="hold"/>
                                        <p:tgtEl>
                                          <p:spTgt spid="2"/>
                                        </p:tgtEl>
                                        <p:attrNameLst>
                                          <p:attrName>ppt_y</p:attrName>
                                        </p:attrNameLst>
                                      </p:cBhvr>
                                      <p:tavLst>
                                        <p:tav tm="0">
                                          <p:val>
                                            <p:strVal val="#ppt_y-0.4"/>
                                          </p:val>
                                        </p:tav>
                                        <p:tav tm="100000">
                                          <p:val>
                                            <p:strVal val="#ppt_y+0.1"/>
                                          </p:val>
                                        </p:tav>
                                      </p:tavLst>
                                    </p:anim>
                                    <p:anim calcmode="lin" valueType="num">
                                      <p:cBhvr>
                                        <p:cTn id="38"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39"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1" grpId="0"/>
      <p:bldP spid="413703" grpId="0"/>
      <p:bldP spid="413704" grpId="0"/>
      <p:bldP spid="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WordArt 3"/>
          <p:cNvSpPr>
            <a:spLocks noChangeArrowheads="1" noChangeShapeType="1" noTextEdit="1"/>
          </p:cNvSpPr>
          <p:nvPr/>
        </p:nvSpPr>
        <p:spPr bwMode="auto">
          <a:xfrm>
            <a:off x="990600" y="1219200"/>
            <a:ext cx="7772400" cy="4572000"/>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Restoration!</a:t>
            </a:r>
          </a:p>
        </p:txBody>
      </p:sp>
      <p:pic>
        <p:nvPicPr>
          <p:cNvPr id="142338" name="Picture 3" descr="Restor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a:extLst>
              <a:ext uri="{FF2B5EF4-FFF2-40B4-BE49-F238E27FC236}">
                <a16:creationId xmlns:a16="http://schemas.microsoft.com/office/drawing/2014/main" id="{A50D9A4D-D121-590B-A6B8-DE11B71C07ED}"/>
              </a:ext>
            </a:extLst>
          </p:cNvPr>
          <p:cNvSpPr>
            <a:spLocks noGrp="1"/>
          </p:cNvSpPr>
          <p:nvPr>
            <p:ph type="ctrTitle"/>
          </p:nvPr>
        </p:nvSpPr>
        <p:spPr>
          <a:xfrm>
            <a:off x="4788024" y="330696"/>
            <a:ext cx="3974976" cy="1472208"/>
          </a:xfrm>
        </p:spPr>
        <p:txBody>
          <a:bodyPr/>
          <a:lstStyle/>
          <a:p>
            <a:pPr algn="r" rtl="1"/>
            <a:r>
              <a:rPr lang="ar-JO" sz="4400" b="1" dirty="0">
                <a:solidFill>
                  <a:srgbClr val="FFFFFF"/>
                </a:solidFill>
                <a:effectLst>
                  <a:glow rad="228600">
                    <a:srgbClr val="07070B">
                      <a:alpha val="77859"/>
                    </a:srgbClr>
                  </a:glow>
                </a:effectLst>
                <a:latin typeface="Arial" panose="020B0604020202020204" pitchFamily="34" charset="0"/>
                <a:ea typeface="Osaka" charset="0"/>
                <a:cs typeface="Arial" panose="020B0604020202020204" pitchFamily="34" charset="0"/>
              </a:rPr>
              <a:t>هدفنا:</a:t>
            </a:r>
            <a:endParaRPr lang="en-US" dirty="0">
              <a:effectLst>
                <a:glow rad="228600">
                  <a:srgbClr val="07070B">
                    <a:alpha val="77859"/>
                  </a:srgbClr>
                </a:glow>
              </a:effectLst>
              <a:latin typeface="Arial" panose="020B0604020202020204" pitchFamily="34" charset="0"/>
              <a:cs typeface="Arial" panose="020B0604020202020204" pitchFamily="34" charset="0"/>
            </a:endParaRPr>
          </a:p>
        </p:txBody>
      </p:sp>
      <p:sp>
        <p:nvSpPr>
          <p:cNvPr id="5" name="Title 2">
            <a:extLst>
              <a:ext uri="{FF2B5EF4-FFF2-40B4-BE49-F238E27FC236}">
                <a16:creationId xmlns:a16="http://schemas.microsoft.com/office/drawing/2014/main" id="{7B57A41E-7BF6-48E6-1BEC-1AE6576A4E4B}"/>
              </a:ext>
            </a:extLst>
          </p:cNvPr>
          <p:cNvSpPr txBox="1">
            <a:spLocks/>
          </p:cNvSpPr>
          <p:nvPr/>
        </p:nvSpPr>
        <p:spPr bwMode="auto">
          <a:xfrm>
            <a:off x="0" y="3040604"/>
            <a:ext cx="9144000" cy="1368152"/>
          </a:xfrm>
          <a:prstGeom prst="rect">
            <a:avLst/>
          </a:prstGeom>
          <a:solidFill>
            <a:srgbClr val="000000"/>
          </a:solidFill>
          <a:ln w="9525" cmpd="sng">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08" charset="0"/>
              </a:defRPr>
            </a:lvl6pPr>
            <a:lvl7pPr marL="914400" algn="l" rtl="0" fontAlgn="base">
              <a:spcBef>
                <a:spcPct val="0"/>
              </a:spcBef>
              <a:spcAft>
                <a:spcPct val="0"/>
              </a:spcAft>
              <a:defRPr sz="4400">
                <a:solidFill>
                  <a:schemeClr val="tx2"/>
                </a:solidFill>
                <a:latin typeface="Times New Roman" pitchFamily="-108" charset="0"/>
              </a:defRPr>
            </a:lvl7pPr>
            <a:lvl8pPr marL="1371600" algn="l" rtl="0" fontAlgn="base">
              <a:spcBef>
                <a:spcPct val="0"/>
              </a:spcBef>
              <a:spcAft>
                <a:spcPct val="0"/>
              </a:spcAft>
              <a:defRPr sz="4400">
                <a:solidFill>
                  <a:schemeClr val="tx2"/>
                </a:solidFill>
                <a:latin typeface="Times New Roman" pitchFamily="-108" charset="0"/>
              </a:defRPr>
            </a:lvl8pPr>
            <a:lvl9pPr marL="1828800" algn="l"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الإسترداد</a:t>
            </a:r>
            <a:endParaRPr kumimoji="0" lang="en-US" sz="66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random/>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descr="Restoration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5" name="Title 2"/>
          <p:cNvSpPr>
            <a:spLocks noGrp="1"/>
          </p:cNvSpPr>
          <p:nvPr>
            <p:ph type="ctrTitle"/>
          </p:nvPr>
        </p:nvSpPr>
        <p:spPr>
          <a:xfrm>
            <a:off x="611560" y="990600"/>
            <a:ext cx="7992888" cy="5102696"/>
          </a:xfrm>
          <a:solidFill>
            <a:schemeClr val="tx1"/>
          </a:solidFill>
          <a:ln w="9525" cmpd="sng"/>
        </p:spPr>
        <p:txBody>
          <a:bodyPr anchor="ctr"/>
          <a:lstStyle/>
          <a:p>
            <a:r>
              <a:rPr lang="ar-JO" dirty="0">
                <a:solidFill>
                  <a:schemeClr val="bg1"/>
                </a:solidFill>
                <a:latin typeface="Arial" charset="0"/>
                <a:ea typeface="ＭＳ Ｐゴシック" charset="0"/>
              </a:rPr>
              <a:t>يشفي المنكسري القلوب</a:t>
            </a:r>
            <a:br>
              <a:rPr lang="ar-JO" dirty="0">
                <a:solidFill>
                  <a:schemeClr val="bg1"/>
                </a:solidFill>
                <a:latin typeface="Arial" charset="0"/>
                <a:ea typeface="ＭＳ Ｐゴシック" charset="0"/>
              </a:rPr>
            </a:br>
            <a:r>
              <a:rPr lang="ar-JO" dirty="0">
                <a:solidFill>
                  <a:schemeClr val="bg1"/>
                </a:solidFill>
                <a:latin typeface="Arial" charset="0"/>
                <a:ea typeface="ＭＳ Ｐゴシック" charset="0"/>
              </a:rPr>
              <a:t>ويجبر كسرهم</a:t>
            </a:r>
            <a:br>
              <a:rPr lang="en-US" dirty="0">
                <a:solidFill>
                  <a:schemeClr val="bg1"/>
                </a:solidFill>
                <a:latin typeface="Arial" charset="0"/>
                <a:ea typeface="ＭＳ Ｐゴシック" charset="0"/>
              </a:rPr>
            </a:br>
            <a:br>
              <a:rPr lang="en-US" dirty="0">
                <a:solidFill>
                  <a:schemeClr val="bg1"/>
                </a:solidFill>
                <a:latin typeface="Arial" charset="0"/>
                <a:ea typeface="ＭＳ Ｐゴシック" charset="0"/>
              </a:rPr>
            </a:br>
            <a:r>
              <a:rPr lang="ar-JO" dirty="0">
                <a:solidFill>
                  <a:schemeClr val="bg1"/>
                </a:solidFill>
                <a:latin typeface="Arial" charset="0"/>
                <a:ea typeface="ＭＳ Ｐゴシック" charset="0"/>
              </a:rPr>
              <a:t>مزمور 147: 3</a:t>
            </a:r>
            <a:endParaRPr lang="en-US" dirty="0">
              <a:solidFill>
                <a:schemeClr val="bg1"/>
              </a:solidFill>
              <a:latin typeface="Arial" charset="0"/>
              <a:ea typeface="ＭＳ Ｐゴシック"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RestorationBlank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381000" y="1143000"/>
            <a:ext cx="8305800" cy="3352800"/>
          </a:xfrm>
        </p:spPr>
        <p:txBody>
          <a:bodyPr/>
          <a:lstStyle/>
          <a:p>
            <a:pPr>
              <a:defRPr/>
            </a:pPr>
            <a:r>
              <a:rPr lang="ar-JO" sz="5400" dirty="0">
                <a:solidFill>
                  <a:srgbClr val="361B00"/>
                </a:solidFill>
                <a:effectLst>
                  <a:outerShdw blurRad="38100" dist="38100" dir="2700000" algn="tl">
                    <a:srgbClr val="DDDDDD"/>
                  </a:outerShdw>
                </a:effectLst>
                <a:latin typeface="Times" charset="0"/>
                <a:ea typeface="ＭＳ Ｐゴシック" charset="0"/>
                <a:cs typeface="Times" charset="0"/>
              </a:rPr>
              <a:t>وأعوض لكم عن السنين</a:t>
            </a:r>
            <a:br>
              <a:rPr lang="ar-JO" sz="5400" dirty="0">
                <a:solidFill>
                  <a:srgbClr val="361B00"/>
                </a:solidFill>
                <a:effectLst>
                  <a:outerShdw blurRad="38100" dist="38100" dir="2700000" algn="tl">
                    <a:srgbClr val="DDDDDD"/>
                  </a:outerShdw>
                </a:effectLst>
                <a:latin typeface="Times" charset="0"/>
                <a:ea typeface="ＭＳ Ｐゴシック" charset="0"/>
                <a:cs typeface="Times" charset="0"/>
              </a:rPr>
            </a:br>
            <a:r>
              <a:rPr lang="ar-JO" sz="5400" dirty="0">
                <a:solidFill>
                  <a:srgbClr val="361B00"/>
                </a:solidFill>
                <a:effectLst>
                  <a:outerShdw blurRad="38100" dist="38100" dir="2700000" algn="tl">
                    <a:srgbClr val="DDDDDD"/>
                  </a:outerShdw>
                </a:effectLst>
                <a:latin typeface="Times" charset="0"/>
                <a:ea typeface="ＭＳ Ｐゴシック" charset="0"/>
                <a:cs typeface="Times" charset="0"/>
              </a:rPr>
              <a:t>التي أكلها الجراد</a:t>
            </a:r>
            <a:br>
              <a:rPr lang="en-US" sz="5400" dirty="0">
                <a:solidFill>
                  <a:srgbClr val="361B00"/>
                </a:solidFill>
                <a:effectLst>
                  <a:outerShdw blurRad="38100" dist="38100" dir="2700000" algn="tl">
                    <a:srgbClr val="DDDDDD"/>
                  </a:outerShdw>
                </a:effectLst>
                <a:latin typeface="Times" charset="0"/>
                <a:ea typeface="ＭＳ Ｐゴシック" charset="0"/>
                <a:cs typeface="Times" charset="0"/>
              </a:rPr>
            </a:br>
            <a:br>
              <a:rPr lang="en-US" sz="5400" dirty="0">
                <a:solidFill>
                  <a:srgbClr val="361B00"/>
                </a:solidFill>
                <a:effectLst>
                  <a:outerShdw blurRad="38100" dist="38100" dir="2700000" algn="tl">
                    <a:srgbClr val="DDDDDD"/>
                  </a:outerShdw>
                </a:effectLst>
                <a:latin typeface="Times" charset="0"/>
                <a:ea typeface="ＭＳ Ｐゴシック" charset="0"/>
                <a:cs typeface="Times" charset="0"/>
              </a:rPr>
            </a:br>
            <a:r>
              <a:rPr lang="ar-JO" sz="5400" dirty="0">
                <a:solidFill>
                  <a:srgbClr val="361B00"/>
                </a:solidFill>
                <a:effectLst>
                  <a:outerShdw blurRad="38100" dist="38100" dir="2700000" algn="tl">
                    <a:srgbClr val="DDDDDD"/>
                  </a:outerShdw>
                </a:effectLst>
                <a:latin typeface="Times" charset="0"/>
                <a:ea typeface="ＭＳ Ｐゴシック" charset="0"/>
                <a:cs typeface="Times" charset="0"/>
              </a:rPr>
              <a:t>يوئيل 2: 25</a:t>
            </a:r>
            <a:endParaRPr lang="en-US" sz="5400" dirty="0">
              <a:solidFill>
                <a:srgbClr val="361B00"/>
              </a:solidFill>
              <a:effectLst>
                <a:outerShdw blurRad="38100" dist="38100" dir="2700000" algn="tl">
                  <a:srgbClr val="DDDDDD"/>
                </a:outerShdw>
              </a:effectLst>
              <a:latin typeface="Times" charset="0"/>
              <a:ea typeface="ＭＳ Ｐゴシック" charset="0"/>
              <a:cs typeface="Times" charset="0"/>
            </a:endParaRPr>
          </a:p>
        </p:txBody>
      </p:sp>
    </p:spTree>
    <p:extLst>
      <p:ext uri="{BB962C8B-B14F-4D97-AF65-F5344CB8AC3E}">
        <p14:creationId xmlns:p14="http://schemas.microsoft.com/office/powerpoint/2010/main" val="154679185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4" name="Picture 2" descr="Restoration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3" name="Title 2"/>
          <p:cNvSpPr>
            <a:spLocks noGrp="1"/>
          </p:cNvSpPr>
          <p:nvPr>
            <p:ph type="ctrTitle"/>
          </p:nvPr>
        </p:nvSpPr>
        <p:spPr>
          <a:xfrm>
            <a:off x="0" y="0"/>
            <a:ext cx="9144000" cy="2060848"/>
          </a:xfrm>
          <a:solidFill>
            <a:schemeClr val="tx1"/>
          </a:solidFill>
          <a:ln w="9525" cmpd="sng">
            <a:noFill/>
          </a:ln>
        </p:spPr>
        <p:txBody>
          <a:bodyPr vert="horz" wrap="square" lIns="91440" tIns="45720" rIns="91440" bIns="45720" numCol="1" anchor="ctr" anchorCtr="0" compatLnSpc="1">
            <a:prstTxWarp prst="textNoShape">
              <a:avLst/>
            </a:prstTxWarp>
          </a:bodyPr>
          <a:lstStyle/>
          <a:p>
            <a:r>
              <a:rPr lang="ar-JO" sz="5400" dirty="0">
                <a:solidFill>
                  <a:schemeClr val="bg1"/>
                </a:solidFill>
                <a:latin typeface="Arial" charset="0"/>
                <a:ea typeface="ＭＳ Ｐゴシック" charset="0"/>
              </a:rPr>
              <a:t>مشفيين لشفاء الآخرين</a:t>
            </a:r>
            <a:endParaRPr lang="en-US" sz="5400" dirty="0">
              <a:solidFill>
                <a:schemeClr val="bg1"/>
              </a:solidFill>
              <a:latin typeface="Arial" charset="0"/>
              <a:ea typeface="ＭＳ Ｐゴシック"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0"/>
            <a:ext cx="91614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Text Box 3"/>
          <p:cNvSpPr txBox="1">
            <a:spLocks noChangeArrowheads="1"/>
          </p:cNvSpPr>
          <p:nvPr/>
        </p:nvSpPr>
        <p:spPr bwMode="auto">
          <a:xfrm>
            <a:off x="2658583" y="1920875"/>
            <a:ext cx="5418617" cy="1323439"/>
          </a:xfrm>
          <a:prstGeom prst="rect">
            <a:avLst/>
          </a:prstGeom>
          <a:noFill/>
          <a:ln w="9525">
            <a:noFill/>
            <a:miter lim="800000"/>
            <a:headEnd/>
            <a:tailEnd/>
          </a:ln>
        </p:spPr>
        <p:txBody>
          <a:bodyPr wrap="square">
            <a:spAutoFit/>
          </a:bodyPr>
          <a:lstStyle/>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1. ما هو ...</a:t>
            </a:r>
            <a:endParaRPr lang="en-US"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endParaRPr>
          </a:p>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2. ما هو ليس ...</a:t>
            </a:r>
            <a:endParaRPr lang="en-US"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endParaRPr>
          </a:p>
        </p:txBody>
      </p:sp>
      <p:sp>
        <p:nvSpPr>
          <p:cNvPr id="147459" name="Rectangle 5"/>
          <p:cNvSpPr>
            <a:spLocks noChangeArrowheads="1"/>
          </p:cNvSpPr>
          <p:nvPr/>
        </p:nvSpPr>
        <p:spPr bwMode="auto">
          <a:xfrm>
            <a:off x="0" y="0"/>
            <a:ext cx="2819400" cy="914400"/>
          </a:xfrm>
          <a:prstGeom prst="rect">
            <a:avLst/>
          </a:prstGeom>
          <a:solidFill>
            <a:schemeClr val="tx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147460" name="Text Box 7"/>
          <p:cNvSpPr txBox="1">
            <a:spLocks noChangeArrowheads="1"/>
          </p:cNvSpPr>
          <p:nvPr/>
        </p:nvSpPr>
        <p:spPr bwMode="auto">
          <a:xfrm>
            <a:off x="8077200" y="7620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latin typeface="Arial" panose="020B0604020202020204" pitchFamily="34" charset="0"/>
                <a:cs typeface="Arial" panose="020B0604020202020204" pitchFamily="34" charset="0"/>
              </a:rPr>
              <a:t>95-96</a:t>
            </a:r>
          </a:p>
        </p:txBody>
      </p:sp>
      <p:sp>
        <p:nvSpPr>
          <p:cNvPr id="147461" name="Rectangle 8"/>
          <p:cNvSpPr>
            <a:spLocks noChangeArrowheads="1"/>
          </p:cNvSpPr>
          <p:nvPr/>
        </p:nvSpPr>
        <p:spPr bwMode="auto">
          <a:xfrm>
            <a:off x="8731250" y="-74613"/>
            <a:ext cx="184150" cy="4572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endParaRPr lang="en-US">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827810" y="3429000"/>
            <a:ext cx="3804247" cy="2554545"/>
          </a:xfrm>
          <a:prstGeom prst="rect">
            <a:avLst/>
          </a:prstGeom>
          <a:noFill/>
          <a:ln w="9525">
            <a:noFill/>
            <a:miter lim="800000"/>
            <a:headEnd/>
            <a:tailEnd/>
          </a:ln>
        </p:spPr>
        <p:txBody>
          <a:bodyPr wrap="none">
            <a:spAutoFit/>
          </a:bodyPr>
          <a:lstStyle/>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أ) الحرمان الكنسي</a:t>
            </a:r>
          </a:p>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ب) الإذلال العلني</a:t>
            </a:r>
          </a:p>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ت) أكثر قداسة من ...</a:t>
            </a:r>
          </a:p>
          <a:p>
            <a:pPr algn="r">
              <a:defRPr/>
            </a:pPr>
            <a:r>
              <a:rPr lang="ar-JO"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rPr>
              <a:t>ث) اصطياد البدع</a:t>
            </a:r>
            <a:endParaRPr lang="en-US" sz="4000" b="1" dirty="0">
              <a:solidFill>
                <a:schemeClr val="bg1"/>
              </a:solidFill>
              <a:effectLst>
                <a:glow rad="228600">
                  <a:schemeClr val="accent4">
                    <a:satMod val="175000"/>
                    <a:alpha val="79000"/>
                  </a:schemeClr>
                </a:glow>
              </a:effectLst>
              <a:latin typeface="Arial" panose="020B0604020202020204" pitchFamily="34" charset="0"/>
              <a:ea typeface="ＭＳ Ｐゴシック" charset="-128"/>
              <a:cs typeface="Arial" panose="020B0604020202020204" pitchFamily="34" charset="0"/>
            </a:endParaRPr>
          </a:p>
        </p:txBody>
      </p:sp>
      <p:sp>
        <p:nvSpPr>
          <p:cNvPr id="147463" name="Text Box 3"/>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96</a:t>
            </a:r>
            <a:endParaRPr lang="en-US" b="1" dirty="0">
              <a:solidFill>
                <a:schemeClr val="bg1"/>
              </a:solidFill>
              <a:latin typeface="Arial" panose="020B0604020202020204" pitchFamily="34" charset="0"/>
              <a:cs typeface="Arial" panose="020B0604020202020204" pitchFamily="34" charset="0"/>
            </a:endParaRPr>
          </a:p>
        </p:txBody>
      </p:sp>
      <p:sp>
        <p:nvSpPr>
          <p:cNvPr id="86018" name="Rectangle 2"/>
          <p:cNvSpPr>
            <a:spLocks noGrp="1" noChangeArrowheads="1"/>
          </p:cNvSpPr>
          <p:nvPr>
            <p:ph type="title" idx="4294967295"/>
          </p:nvPr>
        </p:nvSpPr>
        <p:spPr>
          <a:xfrm>
            <a:off x="1" y="381000"/>
            <a:ext cx="9080750" cy="1143000"/>
          </a:xfrm>
          <a:ln>
            <a:miter lim="800000"/>
            <a:headEnd/>
            <a:tailEnd/>
          </a:ln>
        </p:spPr>
        <p:txBody>
          <a:bodyPr/>
          <a:lstStyle/>
          <a:p>
            <a:pPr algn="ctr" eaLnBrk="1" hangingPunct="1">
              <a:defRPr/>
            </a:pPr>
            <a:r>
              <a:rPr lang="ar-JO" sz="5400" dirty="0">
                <a:solidFill>
                  <a:schemeClr val="bg1"/>
                </a:solidFill>
                <a:effectLst>
                  <a:glow rad="228600">
                    <a:schemeClr val="accent4">
                      <a:satMod val="175000"/>
                      <a:alpha val="79000"/>
                    </a:schemeClr>
                  </a:glow>
                </a:effectLst>
                <a:latin typeface="Arial" panose="020B0604020202020204" pitchFamily="34" charset="0"/>
                <a:cs typeface="Arial" panose="020B0604020202020204" pitchFamily="34" charset="0"/>
              </a:rPr>
              <a:t>ما هو التأديب الكنسي؟</a:t>
            </a:r>
            <a:endParaRPr lang="en-US" sz="5400" dirty="0">
              <a:solidFill>
                <a:schemeClr val="bg1"/>
              </a:solidFill>
              <a:effectLst>
                <a:glow rad="228600">
                  <a:schemeClr val="accent4">
                    <a:satMod val="175000"/>
                    <a:alpha val="79000"/>
                  </a:schemeClr>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3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83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build="p"/>
      <p:bldP spid="8"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Crossroads"/>
          <p:cNvPicPr>
            <a:picLocks noGrp="1" noChangeAspect="1" noChangeArrowheads="1"/>
          </p:cNvPicPr>
          <p:nvPr>
            <p:ph idx="1"/>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p:spPr>
      </p:pic>
      <p:sp>
        <p:nvSpPr>
          <p:cNvPr id="929795" name="Rectangle 3"/>
          <p:cNvSpPr>
            <a:spLocks noGrp="1" noChangeArrowheads="1"/>
          </p:cNvSpPr>
          <p:nvPr>
            <p:ph type="title"/>
          </p:nvPr>
        </p:nvSpPr>
        <p:spPr>
          <a:xfrm>
            <a:off x="-36066" y="6005513"/>
            <a:ext cx="9216578" cy="952500"/>
          </a:xfrm>
          <a:solidFill>
            <a:schemeClr val="bg1"/>
          </a:solidFill>
          <a:effectLst>
            <a:outerShdw blurRad="63500" dist="137372" dir="2021404" algn="ctr" rotWithShape="0">
              <a:schemeClr val="bg1">
                <a:alpha val="50000"/>
              </a:schemeClr>
            </a:outerShdw>
          </a:effectLst>
        </p:spPr>
        <p:txBody>
          <a:bodyPr/>
          <a:lstStyle/>
          <a:p>
            <a:pP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الطرق المتقاطعة (1981- 83)</a:t>
            </a:r>
            <a:endParaRPr lang="en-US" sz="4800" b="1"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4703513"/>
      </p:ext>
    </p:extLst>
  </p:cSld>
  <p:clrMapOvr>
    <a:masterClrMapping/>
  </p:clrMapOvr>
  <p:transition>
    <p:random/>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Holiness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0" y="0"/>
            <a:ext cx="9299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0689" name="Title 1"/>
          <p:cNvSpPr>
            <a:spLocks noGrp="1"/>
          </p:cNvSpPr>
          <p:nvPr>
            <p:ph type="title"/>
          </p:nvPr>
        </p:nvSpPr>
        <p:spPr>
          <a:xfrm>
            <a:off x="3779838" y="115888"/>
            <a:ext cx="5364162" cy="2520950"/>
          </a:xfrm>
        </p:spPr>
        <p:txBody>
          <a:bodyPr/>
          <a:lstStyle/>
          <a:p>
            <a:pPr algn="ctr">
              <a:defRPr/>
            </a:pPr>
            <a: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أولوية          الله</a:t>
            </a:r>
            <a:endParaRPr lang="en-US"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4" name="Title 1">
            <a:extLst>
              <a:ext uri="{FF2B5EF4-FFF2-40B4-BE49-F238E27FC236}">
                <a16:creationId xmlns:a16="http://schemas.microsoft.com/office/drawing/2014/main" id="{0638C7B8-85F8-6B43-A53C-0C5E89AB6E6C}"/>
              </a:ext>
            </a:extLst>
          </p:cNvPr>
          <p:cNvSpPr txBox="1">
            <a:spLocks/>
          </p:cNvSpPr>
          <p:nvPr/>
        </p:nvSpPr>
        <p:spPr bwMode="auto">
          <a:xfrm>
            <a:off x="-156593" y="4797152"/>
            <a:ext cx="9193089" cy="1944960"/>
          </a:xfrm>
          <a:prstGeom prst="rect">
            <a:avLst/>
          </a:prstGeom>
          <a:solidFill>
            <a:srgbClr val="264759"/>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08" charset="0"/>
              </a:defRPr>
            </a:lvl6pPr>
            <a:lvl7pPr marL="914400" algn="l" rtl="0" fontAlgn="base">
              <a:spcBef>
                <a:spcPct val="0"/>
              </a:spcBef>
              <a:spcAft>
                <a:spcPct val="0"/>
              </a:spcAft>
              <a:defRPr sz="4400">
                <a:solidFill>
                  <a:schemeClr val="tx2"/>
                </a:solidFill>
                <a:latin typeface="Times New Roman" pitchFamily="-108" charset="0"/>
              </a:defRPr>
            </a:lvl7pPr>
            <a:lvl8pPr marL="1371600" algn="l" rtl="0" fontAlgn="base">
              <a:spcBef>
                <a:spcPct val="0"/>
              </a:spcBef>
              <a:spcAft>
                <a:spcPct val="0"/>
              </a:spcAft>
              <a:defRPr sz="4400">
                <a:solidFill>
                  <a:schemeClr val="tx2"/>
                </a:solidFill>
                <a:latin typeface="Times New Roman" pitchFamily="-108" charset="0"/>
              </a:defRPr>
            </a:lvl8pPr>
            <a:lvl9pPr marL="1828800" algn="l"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5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القداسة</a:t>
            </a:r>
            <a:endParaRPr kumimoji="0" lang="en-US" sz="115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78522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1026"/>
          <p:cNvSpPr>
            <a:spLocks noGrp="1" noChangeArrowheads="1"/>
          </p:cNvSpPr>
          <p:nvPr>
            <p:ph type="title"/>
          </p:nvPr>
        </p:nvSpPr>
        <p:spPr>
          <a:xfrm>
            <a:off x="5638800" y="-152400"/>
            <a:ext cx="3505200" cy="1169988"/>
          </a:xfrm>
        </p:spPr>
        <p:txBody>
          <a:bodyPr/>
          <a:lstStyle/>
          <a:p>
            <a:pPr eaLnBrk="1" hangingPunct="1">
              <a:defRPr/>
            </a:pPr>
            <a:r>
              <a:rPr lang="ar-JO" sz="4800" b="1" i="1" dirty="0">
                <a:latin typeface="Arial" panose="020B0604020202020204" pitchFamily="34" charset="0"/>
                <a:ea typeface="ＭＳ Ｐゴシック" charset="0"/>
                <a:cs typeface="Arial" panose="020B0604020202020204" pitchFamily="34" charset="0"/>
              </a:rPr>
              <a:t>الصين، 1981</a:t>
            </a:r>
            <a:endParaRPr lang="en-US" sz="4800" b="1" i="1" dirty="0">
              <a:latin typeface="Arial" panose="020B0604020202020204" pitchFamily="34" charset="0"/>
              <a:ea typeface="ＭＳ Ｐゴシック" charset="0"/>
              <a:cs typeface="Arial" panose="020B0604020202020204" pitchFamily="34" charset="0"/>
            </a:endParaRPr>
          </a:p>
        </p:txBody>
      </p:sp>
      <p:pic>
        <p:nvPicPr>
          <p:cNvPr id="935939" name="Picture 1027"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19400"/>
            <a:ext cx="62484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5940" name="Picture 1028" descr="China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7200"/>
            <a:ext cx="4476750" cy="3221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5941" name="Picture 1029" descr="China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72050" y="3657600"/>
            <a:ext cx="447675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5942" name="Picture 1030" descr="China000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048250" y="838200"/>
            <a:ext cx="44767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5382006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1000"/>
                                  </p:stCondLst>
                                  <p:childTnLst>
                                    <p:set>
                                      <p:cBhvr>
                                        <p:cTn id="6" dur="1" fill="hold">
                                          <p:stCondLst>
                                            <p:cond delay="0"/>
                                          </p:stCondLst>
                                        </p:cTn>
                                        <p:tgtEl>
                                          <p:spTgt spid="935939"/>
                                        </p:tgtEl>
                                        <p:attrNameLst>
                                          <p:attrName>style.visibility</p:attrName>
                                        </p:attrNameLst>
                                      </p:cBhvr>
                                      <p:to>
                                        <p:strVal val="visible"/>
                                      </p:to>
                                    </p:set>
                                    <p:animEffect transition="in" filter="checkerboard(across)">
                                      <p:cBhvr>
                                        <p:cTn id="7" dur="500"/>
                                        <p:tgtEl>
                                          <p:spTgt spid="935939"/>
                                        </p:tgtEl>
                                      </p:cBhvr>
                                    </p:animEffect>
                                  </p:childTnLst>
                                </p:cTn>
                              </p:par>
                            </p:childTnLst>
                          </p:cTn>
                        </p:par>
                        <p:par>
                          <p:cTn id="8" fill="hold" nodeType="afterGroup">
                            <p:stCondLst>
                              <p:cond delay="1500"/>
                            </p:stCondLst>
                            <p:childTnLst>
                              <p:par>
                                <p:cTn id="9" presetID="5" presetClass="entr" presetSubtype="10" fill="hold" nodeType="afterEffect">
                                  <p:stCondLst>
                                    <p:cond delay="1000"/>
                                  </p:stCondLst>
                                  <p:childTnLst>
                                    <p:set>
                                      <p:cBhvr>
                                        <p:cTn id="10" dur="1" fill="hold">
                                          <p:stCondLst>
                                            <p:cond delay="0"/>
                                          </p:stCondLst>
                                        </p:cTn>
                                        <p:tgtEl>
                                          <p:spTgt spid="935942"/>
                                        </p:tgtEl>
                                        <p:attrNameLst>
                                          <p:attrName>style.visibility</p:attrName>
                                        </p:attrNameLst>
                                      </p:cBhvr>
                                      <p:to>
                                        <p:strVal val="visible"/>
                                      </p:to>
                                    </p:set>
                                    <p:animEffect transition="in" filter="checkerboard(across)">
                                      <p:cBhvr>
                                        <p:cTn id="11" dur="500"/>
                                        <p:tgtEl>
                                          <p:spTgt spid="935942"/>
                                        </p:tgtEl>
                                      </p:cBhvr>
                                    </p:animEffect>
                                  </p:childTnLst>
                                </p:cTn>
                              </p:par>
                            </p:childTnLst>
                          </p:cTn>
                        </p:par>
                        <p:par>
                          <p:cTn id="12" fill="hold" nodeType="afterGroup">
                            <p:stCondLst>
                              <p:cond delay="3000"/>
                            </p:stCondLst>
                            <p:childTnLst>
                              <p:par>
                                <p:cTn id="13" presetID="5" presetClass="entr" presetSubtype="10" fill="hold" nodeType="afterEffect">
                                  <p:stCondLst>
                                    <p:cond delay="1000"/>
                                  </p:stCondLst>
                                  <p:childTnLst>
                                    <p:set>
                                      <p:cBhvr>
                                        <p:cTn id="14" dur="1" fill="hold">
                                          <p:stCondLst>
                                            <p:cond delay="0"/>
                                          </p:stCondLst>
                                        </p:cTn>
                                        <p:tgtEl>
                                          <p:spTgt spid="935941"/>
                                        </p:tgtEl>
                                        <p:attrNameLst>
                                          <p:attrName>style.visibility</p:attrName>
                                        </p:attrNameLst>
                                      </p:cBhvr>
                                      <p:to>
                                        <p:strVal val="visible"/>
                                      </p:to>
                                    </p:set>
                                    <p:animEffect transition="in" filter="checkerboard(across)">
                                      <p:cBhvr>
                                        <p:cTn id="15" dur="500"/>
                                        <p:tgtEl>
                                          <p:spTgt spid="935941"/>
                                        </p:tgtEl>
                                      </p:cBhvr>
                                    </p:animEffect>
                                  </p:childTnLst>
                                </p:cTn>
                              </p:par>
                            </p:childTnLst>
                          </p:cTn>
                        </p:par>
                        <p:par>
                          <p:cTn id="16" fill="hold" nodeType="afterGroup">
                            <p:stCondLst>
                              <p:cond delay="4500"/>
                            </p:stCondLst>
                            <p:childTnLst>
                              <p:par>
                                <p:cTn id="17" presetID="5" presetClass="entr" presetSubtype="10" fill="hold" nodeType="afterEffect">
                                  <p:stCondLst>
                                    <p:cond delay="1000"/>
                                  </p:stCondLst>
                                  <p:childTnLst>
                                    <p:set>
                                      <p:cBhvr>
                                        <p:cTn id="18" dur="1" fill="hold">
                                          <p:stCondLst>
                                            <p:cond delay="0"/>
                                          </p:stCondLst>
                                        </p:cTn>
                                        <p:tgtEl>
                                          <p:spTgt spid="935940"/>
                                        </p:tgtEl>
                                        <p:attrNameLst>
                                          <p:attrName>style.visibility</p:attrName>
                                        </p:attrNameLst>
                                      </p:cBhvr>
                                      <p:to>
                                        <p:strVal val="visible"/>
                                      </p:to>
                                    </p:set>
                                    <p:animEffect transition="in" filter="checkerboard(across)">
                                      <p:cBhvr>
                                        <p:cTn id="19" dur="500"/>
                                        <p:tgtEl>
                                          <p:spTgt spid="935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2" descr="001"/>
          <p:cNvPicPr>
            <a:picLocks noChangeAspect="1" noChangeArrowheads="1"/>
          </p:cNvPicPr>
          <p:nvPr/>
        </p:nvPicPr>
        <p:blipFill>
          <a:blip r:embed="rId3" cstate="screen">
            <a:extLst>
              <a:ext uri="{28A0092B-C50C-407E-A947-70E740481C1C}">
                <a14:useLocalDpi xmlns:a14="http://schemas.microsoft.com/office/drawing/2010/main"/>
              </a:ext>
            </a:extLst>
          </a:blip>
          <a:srcRect t="-2222"/>
          <a:stretch>
            <a:fillRect/>
          </a:stretch>
        </p:blipFill>
        <p:spPr bwMode="auto">
          <a:xfrm>
            <a:off x="1828800" y="-533400"/>
            <a:ext cx="6988175" cy="883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3891" name="Rectangle 3"/>
          <p:cNvSpPr>
            <a:spLocks noGrp="1" noChangeArrowheads="1"/>
          </p:cNvSpPr>
          <p:nvPr>
            <p:ph type="title"/>
          </p:nvPr>
        </p:nvSpPr>
        <p:spPr>
          <a:xfrm>
            <a:off x="0" y="5943600"/>
            <a:ext cx="4876800" cy="914400"/>
          </a:xfrm>
          <a:gradFill rotWithShape="1">
            <a:gsLst>
              <a:gs pos="0">
                <a:schemeClr val="bg1"/>
              </a:gs>
              <a:gs pos="50000">
                <a:schemeClr val="accent2"/>
              </a:gs>
              <a:gs pos="100000">
                <a:schemeClr val="bg1"/>
              </a:gs>
            </a:gsLst>
            <a:lin ang="5400000" scaled="1"/>
          </a:gradFill>
          <a:ln w="57150">
            <a:solidFill>
              <a:schemeClr val="tx2"/>
            </a:solidFill>
            <a:miter lim="800000"/>
            <a:headEnd/>
            <a:tailEnd/>
          </a:ln>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خدمة الطرق المتقاطعة</a:t>
            </a:r>
            <a:endParaRPr lang="en-US" sz="4000" dirty="0">
              <a:latin typeface="Arial" panose="020B0604020202020204" pitchFamily="34" charset="0"/>
              <a:ea typeface="ＭＳ Ｐゴシック" charset="0"/>
              <a:cs typeface="Arial" panose="020B0604020202020204" pitchFamily="34" charset="0"/>
            </a:endParaRPr>
          </a:p>
        </p:txBody>
      </p:sp>
      <p:sp>
        <p:nvSpPr>
          <p:cNvPr id="933892" name="Text Box 4"/>
          <p:cNvSpPr txBox="1">
            <a:spLocks noChangeArrowheads="1"/>
          </p:cNvSpPr>
          <p:nvPr/>
        </p:nvSpPr>
        <p:spPr bwMode="auto">
          <a:xfrm>
            <a:off x="5181600" y="5257800"/>
            <a:ext cx="2057400" cy="519113"/>
          </a:xfrm>
          <a:prstGeom prst="rect">
            <a:avLst/>
          </a:prstGeom>
          <a:gradFill rotWithShape="1">
            <a:gsLst>
              <a:gs pos="0">
                <a:schemeClr val="accent2">
                  <a:gamma/>
                  <a:shade val="46275"/>
                  <a:invGamma/>
                </a:schemeClr>
              </a:gs>
              <a:gs pos="50000">
                <a:schemeClr val="accent2"/>
              </a:gs>
              <a:gs pos="100000">
                <a:schemeClr val="accent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أندونيسيا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1668" name="Text Box 5"/>
          <p:cNvSpPr txBox="1">
            <a:spLocks noChangeArrowheads="1"/>
          </p:cNvSpPr>
          <p:nvPr/>
        </p:nvSpPr>
        <p:spPr bwMode="auto">
          <a:xfrm>
            <a:off x="5638800" y="3276600"/>
            <a:ext cx="2286000" cy="519113"/>
          </a:xfrm>
          <a:prstGeom prst="rect">
            <a:avLst/>
          </a:prstGeom>
          <a:gradFill rotWithShape="1">
            <a:gsLst>
              <a:gs pos="0">
                <a:srgbClr val="4C000F"/>
              </a:gs>
              <a:gs pos="50000">
                <a:srgbClr val="A50021"/>
              </a:gs>
              <a:gs pos="100000">
                <a:srgbClr val="4C000F"/>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الفلبين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4" name="Text Box 6"/>
          <p:cNvSpPr txBox="1">
            <a:spLocks noChangeArrowheads="1"/>
          </p:cNvSpPr>
          <p:nvPr/>
        </p:nvSpPr>
        <p:spPr bwMode="auto">
          <a:xfrm>
            <a:off x="3352800" y="533400"/>
            <a:ext cx="1497013" cy="519113"/>
          </a:xfrm>
          <a:prstGeom prst="rect">
            <a:avLst/>
          </a:prstGeom>
          <a:gradFill rotWithShape="1">
            <a:gsLst>
              <a:gs pos="0">
                <a:schemeClr val="bg2">
                  <a:gamma/>
                  <a:shade val="46275"/>
                  <a:invGamma/>
                </a:schemeClr>
              </a:gs>
              <a:gs pos="50000">
                <a:schemeClr val="bg2"/>
              </a:gs>
              <a:gs pos="100000">
                <a:schemeClr val="bg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الصين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5" name="Text Box 7"/>
          <p:cNvSpPr txBox="1">
            <a:spLocks noChangeArrowheads="1"/>
          </p:cNvSpPr>
          <p:nvPr/>
        </p:nvSpPr>
        <p:spPr bwMode="auto">
          <a:xfrm>
            <a:off x="1447800" y="4114800"/>
            <a:ext cx="2057400" cy="519113"/>
          </a:xfrm>
          <a:prstGeom prst="rect">
            <a:avLst/>
          </a:prstGeom>
          <a:gradFill rotWithShape="1">
            <a:gsLst>
              <a:gs pos="0">
                <a:srgbClr val="001800"/>
              </a:gs>
              <a:gs pos="50000">
                <a:srgbClr val="003300"/>
              </a:gs>
              <a:gs pos="100000">
                <a:srgbClr val="0018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ماليزيا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6" name="Text Box 8"/>
          <p:cNvSpPr txBox="1">
            <a:spLocks noChangeArrowheads="1"/>
          </p:cNvSpPr>
          <p:nvPr/>
        </p:nvSpPr>
        <p:spPr bwMode="auto">
          <a:xfrm>
            <a:off x="2819400" y="4724400"/>
            <a:ext cx="2057400"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سنغافورا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7" name="Text Box 9"/>
          <p:cNvSpPr txBox="1">
            <a:spLocks noChangeArrowheads="1"/>
          </p:cNvSpPr>
          <p:nvPr/>
        </p:nvSpPr>
        <p:spPr bwMode="auto">
          <a:xfrm>
            <a:off x="1752600" y="2819400"/>
            <a:ext cx="2057400" cy="519113"/>
          </a:xfrm>
          <a:prstGeom prst="rect">
            <a:avLst/>
          </a:prstGeom>
          <a:gradFill rotWithShape="1">
            <a:gsLst>
              <a:gs pos="0">
                <a:srgbClr val="462A00"/>
              </a:gs>
              <a:gs pos="50000">
                <a:srgbClr val="FF9900"/>
              </a:gs>
              <a:gs pos="100000">
                <a:srgbClr val="462A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تايلاند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8" name="Text Box 10"/>
          <p:cNvSpPr txBox="1">
            <a:spLocks noChangeArrowheads="1"/>
          </p:cNvSpPr>
          <p:nvPr/>
        </p:nvSpPr>
        <p:spPr bwMode="auto">
          <a:xfrm>
            <a:off x="3124200" y="1600200"/>
            <a:ext cx="2286000" cy="519113"/>
          </a:xfrm>
          <a:prstGeom prst="rect">
            <a:avLst/>
          </a:prstGeom>
          <a:gradFill rotWithShape="1">
            <a:gsLst>
              <a:gs pos="0">
                <a:srgbClr val="182F76"/>
              </a:gs>
              <a:gs pos="50000">
                <a:srgbClr val="3366FF"/>
              </a:gs>
              <a:gs pos="100000">
                <a:srgbClr val="182F7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هونغ كونغ</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899" name="Text Box 11"/>
          <p:cNvSpPr txBox="1">
            <a:spLocks noChangeArrowheads="1"/>
          </p:cNvSpPr>
          <p:nvPr/>
        </p:nvSpPr>
        <p:spPr bwMode="auto">
          <a:xfrm>
            <a:off x="3124200" y="2133600"/>
            <a:ext cx="1524000" cy="519113"/>
          </a:xfrm>
          <a:prstGeom prst="rect">
            <a:avLst/>
          </a:prstGeom>
          <a:gradFill rotWithShape="1">
            <a:gsLst>
              <a:gs pos="0">
                <a:srgbClr val="760076"/>
              </a:gs>
              <a:gs pos="50000">
                <a:srgbClr val="FF00FF"/>
              </a:gs>
              <a:gs pos="100000">
                <a:srgbClr val="76007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ماكاو</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0" name="Text Box 12"/>
          <p:cNvSpPr txBox="1">
            <a:spLocks noChangeArrowheads="1"/>
          </p:cNvSpPr>
          <p:nvPr/>
        </p:nvSpPr>
        <p:spPr bwMode="auto">
          <a:xfrm>
            <a:off x="5334000" y="0"/>
            <a:ext cx="1497013" cy="519113"/>
          </a:xfrm>
          <a:prstGeom prst="rect">
            <a:avLst/>
          </a:prstGeom>
          <a:gradFill rotWithShape="1">
            <a:gsLst>
              <a:gs pos="0">
                <a:srgbClr val="003B00"/>
              </a:gs>
              <a:gs pos="50000">
                <a:srgbClr val="008000"/>
              </a:gs>
              <a:gs pos="100000">
                <a:srgbClr val="003B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كوريا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1" name="Text Box 13"/>
          <p:cNvSpPr txBox="1">
            <a:spLocks noChangeArrowheads="1"/>
          </p:cNvSpPr>
          <p:nvPr/>
        </p:nvSpPr>
        <p:spPr bwMode="auto">
          <a:xfrm>
            <a:off x="7086600" y="533400"/>
            <a:ext cx="1497013"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اليابان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2" name="Text Box 14"/>
          <p:cNvSpPr txBox="1">
            <a:spLocks noChangeArrowheads="1"/>
          </p:cNvSpPr>
          <p:nvPr/>
        </p:nvSpPr>
        <p:spPr bwMode="auto">
          <a:xfrm>
            <a:off x="5486400" y="1676400"/>
            <a:ext cx="1524000" cy="519113"/>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تايوان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33903" name="Line 15"/>
          <p:cNvSpPr>
            <a:spLocks noChangeShapeType="1"/>
          </p:cNvSpPr>
          <p:nvPr/>
        </p:nvSpPr>
        <p:spPr bwMode="auto">
          <a:xfrm flipH="1" flipV="1">
            <a:off x="5562600" y="2438400"/>
            <a:ext cx="304800" cy="838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4" name="Line 16"/>
          <p:cNvSpPr>
            <a:spLocks noChangeShapeType="1"/>
          </p:cNvSpPr>
          <p:nvPr/>
        </p:nvSpPr>
        <p:spPr bwMode="auto">
          <a:xfrm flipH="1" flipV="1">
            <a:off x="4724400" y="2743200"/>
            <a:ext cx="838200" cy="7620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5" name="Line 17"/>
          <p:cNvSpPr>
            <a:spLocks noChangeShapeType="1"/>
          </p:cNvSpPr>
          <p:nvPr/>
        </p:nvSpPr>
        <p:spPr bwMode="auto">
          <a:xfrm flipH="1">
            <a:off x="4267200" y="3733800"/>
            <a:ext cx="1371600" cy="457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6" name="Line 18"/>
          <p:cNvSpPr>
            <a:spLocks noChangeShapeType="1"/>
          </p:cNvSpPr>
          <p:nvPr/>
        </p:nvSpPr>
        <p:spPr bwMode="auto">
          <a:xfrm flipH="1">
            <a:off x="5410200" y="3810000"/>
            <a:ext cx="457200" cy="11430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7" name="Line 19"/>
          <p:cNvSpPr>
            <a:spLocks noChangeShapeType="1"/>
          </p:cNvSpPr>
          <p:nvPr/>
        </p:nvSpPr>
        <p:spPr bwMode="auto">
          <a:xfrm flipV="1">
            <a:off x="6248400" y="2362200"/>
            <a:ext cx="304800" cy="8382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78906571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933894">
                                            <p:bg/>
                                          </p:spTgt>
                                        </p:tgtEl>
                                        <p:attrNameLst>
                                          <p:attrName>style.visibility</p:attrName>
                                        </p:attrNameLst>
                                      </p:cBhvr>
                                      <p:to>
                                        <p:strVal val="visible"/>
                                      </p:to>
                                    </p:set>
                                    <p:anim calcmode="lin" valueType="num">
                                      <p:cBhvr>
                                        <p:cTn id="7" dur="1000" fill="hold"/>
                                        <p:tgtEl>
                                          <p:spTgt spid="933894">
                                            <p:bg/>
                                          </p:spTgt>
                                        </p:tgtEl>
                                        <p:attrNameLst>
                                          <p:attrName>ppt_w</p:attrName>
                                        </p:attrNameLst>
                                      </p:cBhvr>
                                      <p:tavLst>
                                        <p:tav tm="0">
                                          <p:val>
                                            <p:fltVal val="0"/>
                                          </p:val>
                                        </p:tav>
                                        <p:tav tm="100000">
                                          <p:val>
                                            <p:strVal val="#ppt_w"/>
                                          </p:val>
                                        </p:tav>
                                      </p:tavLst>
                                    </p:anim>
                                    <p:anim calcmode="lin" valueType="num">
                                      <p:cBhvr>
                                        <p:cTn id="8" dur="1000" fill="hold"/>
                                        <p:tgtEl>
                                          <p:spTgt spid="933894">
                                            <p:bg/>
                                          </p:spTgt>
                                        </p:tgtEl>
                                        <p:attrNameLst>
                                          <p:attrName>ppt_h</p:attrName>
                                        </p:attrNameLst>
                                      </p:cBhvr>
                                      <p:tavLst>
                                        <p:tav tm="0">
                                          <p:val>
                                            <p:fltVal val="0"/>
                                          </p:val>
                                        </p:tav>
                                        <p:tav tm="100000">
                                          <p:val>
                                            <p:strVal val="#ppt_h"/>
                                          </p:val>
                                        </p:tav>
                                      </p:tavLst>
                                    </p:anim>
                                    <p:anim calcmode="lin" valueType="num">
                                      <p:cBhvr>
                                        <p:cTn id="9" dur="1000" fill="hold"/>
                                        <p:tgtEl>
                                          <p:spTgt spid="933894">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33894">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933894">
                                            <p:txEl>
                                              <p:pRg st="0" end="0"/>
                                            </p:txEl>
                                          </p:spTgt>
                                        </p:tgtEl>
                                        <p:attrNameLst>
                                          <p:attrName>style.visibility</p:attrName>
                                        </p:attrNameLst>
                                      </p:cBhvr>
                                      <p:to>
                                        <p:strVal val="visible"/>
                                      </p:to>
                                    </p:set>
                                    <p:anim calcmode="lin" valueType="num">
                                      <p:cBhvr>
                                        <p:cTn id="13" dur="1000" fill="hold"/>
                                        <p:tgtEl>
                                          <p:spTgt spid="933894">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933894">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933894">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933894">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7" fill="hold" nodeType="afterGroup">
                            <p:stCondLst>
                              <p:cond delay="1000"/>
                            </p:stCondLst>
                            <p:childTnLst>
                              <p:par>
                                <p:cTn id="18" presetID="15" presetClass="entr" presetSubtype="0" fill="hold" grpId="0" nodeType="afterEffect">
                                  <p:stCondLst>
                                    <p:cond delay="0"/>
                                  </p:stCondLst>
                                  <p:childTnLst>
                                    <p:set>
                                      <p:cBhvr>
                                        <p:cTn id="19" dur="1" fill="hold">
                                          <p:stCondLst>
                                            <p:cond delay="0"/>
                                          </p:stCondLst>
                                        </p:cTn>
                                        <p:tgtEl>
                                          <p:spTgt spid="933892">
                                            <p:bg/>
                                          </p:spTgt>
                                        </p:tgtEl>
                                        <p:attrNameLst>
                                          <p:attrName>style.visibility</p:attrName>
                                        </p:attrNameLst>
                                      </p:cBhvr>
                                      <p:to>
                                        <p:strVal val="visible"/>
                                      </p:to>
                                    </p:set>
                                    <p:anim calcmode="lin" valueType="num">
                                      <p:cBhvr>
                                        <p:cTn id="20" dur="1000" fill="hold"/>
                                        <p:tgtEl>
                                          <p:spTgt spid="933892">
                                            <p:bg/>
                                          </p:spTgt>
                                        </p:tgtEl>
                                        <p:attrNameLst>
                                          <p:attrName>ppt_w</p:attrName>
                                        </p:attrNameLst>
                                      </p:cBhvr>
                                      <p:tavLst>
                                        <p:tav tm="0">
                                          <p:val>
                                            <p:fltVal val="0"/>
                                          </p:val>
                                        </p:tav>
                                        <p:tav tm="100000">
                                          <p:val>
                                            <p:strVal val="#ppt_w"/>
                                          </p:val>
                                        </p:tav>
                                      </p:tavLst>
                                    </p:anim>
                                    <p:anim calcmode="lin" valueType="num">
                                      <p:cBhvr>
                                        <p:cTn id="21" dur="1000" fill="hold"/>
                                        <p:tgtEl>
                                          <p:spTgt spid="933892">
                                            <p:bg/>
                                          </p:spTgt>
                                        </p:tgtEl>
                                        <p:attrNameLst>
                                          <p:attrName>ppt_h</p:attrName>
                                        </p:attrNameLst>
                                      </p:cBhvr>
                                      <p:tavLst>
                                        <p:tav tm="0">
                                          <p:val>
                                            <p:fltVal val="0"/>
                                          </p:val>
                                        </p:tav>
                                        <p:tav tm="100000">
                                          <p:val>
                                            <p:strVal val="#ppt_h"/>
                                          </p:val>
                                        </p:tav>
                                      </p:tavLst>
                                    </p:anim>
                                    <p:anim calcmode="lin" valueType="num">
                                      <p:cBhvr>
                                        <p:cTn id="22" dur="1000" fill="hold"/>
                                        <p:tgtEl>
                                          <p:spTgt spid="933892">
                                            <p:bg/>
                                          </p:spTgt>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33892">
                                            <p:bg/>
                                          </p:spTgt>
                                        </p:tgtEl>
                                        <p:attrNameLst>
                                          <p:attrName>ppt_y</p:attrName>
                                        </p:attrNameLst>
                                      </p:cBhvr>
                                      <p:tavLst>
                                        <p:tav tm="0" fmla="#ppt_y+(sin(-2*pi*(1-$))*-#ppt_x+cos(-2*pi*(1-$))*(1-#ppt_y))*(1-$)">
                                          <p:val>
                                            <p:fltVal val="0"/>
                                          </p:val>
                                        </p:tav>
                                        <p:tav tm="100000">
                                          <p:val>
                                            <p:fltVal val="1"/>
                                          </p:val>
                                        </p:tav>
                                      </p:tavLst>
                                    </p:anim>
                                  </p:childTnLst>
                                </p:cTn>
                              </p:par>
                              <p:par>
                                <p:cTn id="24" presetID="15" presetClass="entr" presetSubtype="0" fill="hold" grpId="0" nodeType="withEffect">
                                  <p:stCondLst>
                                    <p:cond delay="0"/>
                                  </p:stCondLst>
                                  <p:childTnLst>
                                    <p:set>
                                      <p:cBhvr>
                                        <p:cTn id="25" dur="1" fill="hold">
                                          <p:stCondLst>
                                            <p:cond delay="0"/>
                                          </p:stCondLst>
                                        </p:cTn>
                                        <p:tgtEl>
                                          <p:spTgt spid="933892">
                                            <p:txEl>
                                              <p:pRg st="0" end="0"/>
                                            </p:txEl>
                                          </p:spTgt>
                                        </p:tgtEl>
                                        <p:attrNameLst>
                                          <p:attrName>style.visibility</p:attrName>
                                        </p:attrNameLst>
                                      </p:cBhvr>
                                      <p:to>
                                        <p:strVal val="visible"/>
                                      </p:to>
                                    </p:set>
                                    <p:anim calcmode="lin" valueType="num">
                                      <p:cBhvr>
                                        <p:cTn id="26" dur="1000" fill="hold"/>
                                        <p:tgtEl>
                                          <p:spTgt spid="933892">
                                            <p:txEl>
                                              <p:pRg st="0" end="0"/>
                                            </p:txEl>
                                          </p:spTgt>
                                        </p:tgtEl>
                                        <p:attrNameLst>
                                          <p:attrName>ppt_w</p:attrName>
                                        </p:attrNameLst>
                                      </p:cBhvr>
                                      <p:tavLst>
                                        <p:tav tm="0">
                                          <p:val>
                                            <p:fltVal val="0"/>
                                          </p:val>
                                        </p:tav>
                                        <p:tav tm="100000">
                                          <p:val>
                                            <p:strVal val="#ppt_w"/>
                                          </p:val>
                                        </p:tav>
                                      </p:tavLst>
                                    </p:anim>
                                    <p:anim calcmode="lin" valueType="num">
                                      <p:cBhvr>
                                        <p:cTn id="27" dur="1000" fill="hold"/>
                                        <p:tgtEl>
                                          <p:spTgt spid="933892">
                                            <p:txEl>
                                              <p:pRg st="0" end="0"/>
                                            </p:txEl>
                                          </p:spTgt>
                                        </p:tgtEl>
                                        <p:attrNameLst>
                                          <p:attrName>ppt_h</p:attrName>
                                        </p:attrNameLst>
                                      </p:cBhvr>
                                      <p:tavLst>
                                        <p:tav tm="0">
                                          <p:val>
                                            <p:fltVal val="0"/>
                                          </p:val>
                                        </p:tav>
                                        <p:tav tm="100000">
                                          <p:val>
                                            <p:strVal val="#ppt_h"/>
                                          </p:val>
                                        </p:tav>
                                      </p:tavLst>
                                    </p:anim>
                                    <p:anim calcmode="lin" valueType="num">
                                      <p:cBhvr>
                                        <p:cTn id="28" dur="1000" fill="hold"/>
                                        <p:tgtEl>
                                          <p:spTgt spid="93389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93389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30" fill="hold" nodeType="afterGroup">
                            <p:stCondLst>
                              <p:cond delay="2000"/>
                            </p:stCondLst>
                            <p:childTnLst>
                              <p:par>
                                <p:cTn id="31" presetID="15" presetClass="entr" presetSubtype="0" fill="hold" nodeType="afterEffect">
                                  <p:stCondLst>
                                    <p:cond delay="0"/>
                                  </p:stCondLst>
                                  <p:childTnLst>
                                    <p:set>
                                      <p:cBhvr>
                                        <p:cTn id="32" dur="1" fill="hold">
                                          <p:stCondLst>
                                            <p:cond delay="0"/>
                                          </p:stCondLst>
                                        </p:cTn>
                                        <p:tgtEl>
                                          <p:spTgt spid="933895"/>
                                        </p:tgtEl>
                                        <p:attrNameLst>
                                          <p:attrName>style.visibility</p:attrName>
                                        </p:attrNameLst>
                                      </p:cBhvr>
                                      <p:to>
                                        <p:strVal val="visible"/>
                                      </p:to>
                                    </p:set>
                                    <p:anim calcmode="lin" valueType="num">
                                      <p:cBhvr>
                                        <p:cTn id="33" dur="1000" fill="hold"/>
                                        <p:tgtEl>
                                          <p:spTgt spid="933895"/>
                                        </p:tgtEl>
                                        <p:attrNameLst>
                                          <p:attrName>ppt_w</p:attrName>
                                        </p:attrNameLst>
                                      </p:cBhvr>
                                      <p:tavLst>
                                        <p:tav tm="0">
                                          <p:val>
                                            <p:fltVal val="0"/>
                                          </p:val>
                                        </p:tav>
                                        <p:tav tm="100000">
                                          <p:val>
                                            <p:strVal val="#ppt_w"/>
                                          </p:val>
                                        </p:tav>
                                      </p:tavLst>
                                    </p:anim>
                                    <p:anim calcmode="lin" valueType="num">
                                      <p:cBhvr>
                                        <p:cTn id="34" dur="1000" fill="hold"/>
                                        <p:tgtEl>
                                          <p:spTgt spid="933895"/>
                                        </p:tgtEl>
                                        <p:attrNameLst>
                                          <p:attrName>ppt_h</p:attrName>
                                        </p:attrNameLst>
                                      </p:cBhvr>
                                      <p:tavLst>
                                        <p:tav tm="0">
                                          <p:val>
                                            <p:fltVal val="0"/>
                                          </p:val>
                                        </p:tav>
                                        <p:tav tm="100000">
                                          <p:val>
                                            <p:strVal val="#ppt_h"/>
                                          </p:val>
                                        </p:tav>
                                      </p:tavLst>
                                    </p:anim>
                                    <p:anim calcmode="lin" valueType="num">
                                      <p:cBhvr>
                                        <p:cTn id="35" dur="1000" fill="hold"/>
                                        <p:tgtEl>
                                          <p:spTgt spid="933895"/>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933895"/>
                                        </p:tgtEl>
                                        <p:attrNameLst>
                                          <p:attrName>ppt_y</p:attrName>
                                        </p:attrNameLst>
                                      </p:cBhvr>
                                      <p:tavLst>
                                        <p:tav tm="0" fmla="#ppt_y+(sin(-2*pi*(1-$))*-#ppt_x+cos(-2*pi*(1-$))*(1-#ppt_y))*(1-$)">
                                          <p:val>
                                            <p:fltVal val="0"/>
                                          </p:val>
                                        </p:tav>
                                        <p:tav tm="100000">
                                          <p:val>
                                            <p:fltVal val="1"/>
                                          </p:val>
                                        </p:tav>
                                      </p:tavLst>
                                    </p:anim>
                                  </p:childTnLst>
                                </p:cTn>
                              </p:par>
                            </p:childTnLst>
                          </p:cTn>
                        </p:par>
                        <p:par>
                          <p:cTn id="37" fill="hold" nodeType="afterGroup">
                            <p:stCondLst>
                              <p:cond delay="3000"/>
                            </p:stCondLst>
                            <p:childTnLst>
                              <p:par>
                                <p:cTn id="38" presetID="15" presetClass="entr" presetSubtype="0" fill="hold" grpId="0" nodeType="afterEffect">
                                  <p:stCondLst>
                                    <p:cond delay="0"/>
                                  </p:stCondLst>
                                  <p:childTnLst>
                                    <p:set>
                                      <p:cBhvr>
                                        <p:cTn id="39" dur="1" fill="hold">
                                          <p:stCondLst>
                                            <p:cond delay="0"/>
                                          </p:stCondLst>
                                        </p:cTn>
                                        <p:tgtEl>
                                          <p:spTgt spid="933897">
                                            <p:bg/>
                                          </p:spTgt>
                                        </p:tgtEl>
                                        <p:attrNameLst>
                                          <p:attrName>style.visibility</p:attrName>
                                        </p:attrNameLst>
                                      </p:cBhvr>
                                      <p:to>
                                        <p:strVal val="visible"/>
                                      </p:to>
                                    </p:set>
                                    <p:anim calcmode="lin" valueType="num">
                                      <p:cBhvr>
                                        <p:cTn id="40" dur="1000" fill="hold"/>
                                        <p:tgtEl>
                                          <p:spTgt spid="933897">
                                            <p:bg/>
                                          </p:spTgt>
                                        </p:tgtEl>
                                        <p:attrNameLst>
                                          <p:attrName>ppt_w</p:attrName>
                                        </p:attrNameLst>
                                      </p:cBhvr>
                                      <p:tavLst>
                                        <p:tav tm="0">
                                          <p:val>
                                            <p:fltVal val="0"/>
                                          </p:val>
                                        </p:tav>
                                        <p:tav tm="100000">
                                          <p:val>
                                            <p:strVal val="#ppt_w"/>
                                          </p:val>
                                        </p:tav>
                                      </p:tavLst>
                                    </p:anim>
                                    <p:anim calcmode="lin" valueType="num">
                                      <p:cBhvr>
                                        <p:cTn id="41" dur="1000" fill="hold"/>
                                        <p:tgtEl>
                                          <p:spTgt spid="933897">
                                            <p:bg/>
                                          </p:spTgt>
                                        </p:tgtEl>
                                        <p:attrNameLst>
                                          <p:attrName>ppt_h</p:attrName>
                                        </p:attrNameLst>
                                      </p:cBhvr>
                                      <p:tavLst>
                                        <p:tav tm="0">
                                          <p:val>
                                            <p:fltVal val="0"/>
                                          </p:val>
                                        </p:tav>
                                        <p:tav tm="100000">
                                          <p:val>
                                            <p:strVal val="#ppt_h"/>
                                          </p:val>
                                        </p:tav>
                                      </p:tavLst>
                                    </p:anim>
                                    <p:anim calcmode="lin" valueType="num">
                                      <p:cBhvr>
                                        <p:cTn id="42" dur="1000" fill="hold"/>
                                        <p:tgtEl>
                                          <p:spTgt spid="933897">
                                            <p:bg/>
                                          </p:spTgt>
                                        </p:tgtEl>
                                        <p:attrNameLst>
                                          <p:attrName>ppt_x</p:attrName>
                                        </p:attrNameLst>
                                      </p:cBhvr>
                                      <p:tavLst>
                                        <p:tav tm="0" fmla="#ppt_x+(cos(-2*pi*(1-$))*-#ppt_x-sin(-2*pi*(1-$))*(1-#ppt_y))*(1-$)">
                                          <p:val>
                                            <p:fltVal val="0"/>
                                          </p:val>
                                        </p:tav>
                                        <p:tav tm="100000">
                                          <p:val>
                                            <p:fltVal val="1"/>
                                          </p:val>
                                        </p:tav>
                                      </p:tavLst>
                                    </p:anim>
                                    <p:anim calcmode="lin" valueType="num">
                                      <p:cBhvr>
                                        <p:cTn id="43" dur="1000" fill="hold"/>
                                        <p:tgtEl>
                                          <p:spTgt spid="933897">
                                            <p:bg/>
                                          </p:spTgt>
                                        </p:tgtEl>
                                        <p:attrNameLst>
                                          <p:attrName>ppt_y</p:attrName>
                                        </p:attrNameLst>
                                      </p:cBhvr>
                                      <p:tavLst>
                                        <p:tav tm="0" fmla="#ppt_y+(sin(-2*pi*(1-$))*-#ppt_x+cos(-2*pi*(1-$))*(1-#ppt_y))*(1-$)">
                                          <p:val>
                                            <p:fltVal val="0"/>
                                          </p:val>
                                        </p:tav>
                                        <p:tav tm="100000">
                                          <p:val>
                                            <p:fltVal val="1"/>
                                          </p:val>
                                        </p:tav>
                                      </p:tavLst>
                                    </p:anim>
                                  </p:childTnLst>
                                </p:cTn>
                              </p:par>
                              <p:par>
                                <p:cTn id="44" presetID="15" presetClass="entr" presetSubtype="0" fill="hold" grpId="0" nodeType="withEffect">
                                  <p:stCondLst>
                                    <p:cond delay="0"/>
                                  </p:stCondLst>
                                  <p:childTnLst>
                                    <p:set>
                                      <p:cBhvr>
                                        <p:cTn id="45" dur="1" fill="hold">
                                          <p:stCondLst>
                                            <p:cond delay="0"/>
                                          </p:stCondLst>
                                        </p:cTn>
                                        <p:tgtEl>
                                          <p:spTgt spid="933897">
                                            <p:txEl>
                                              <p:pRg st="0" end="0"/>
                                            </p:txEl>
                                          </p:spTgt>
                                        </p:tgtEl>
                                        <p:attrNameLst>
                                          <p:attrName>style.visibility</p:attrName>
                                        </p:attrNameLst>
                                      </p:cBhvr>
                                      <p:to>
                                        <p:strVal val="visible"/>
                                      </p:to>
                                    </p:set>
                                    <p:anim calcmode="lin" valueType="num">
                                      <p:cBhvr>
                                        <p:cTn id="46" dur="1000" fill="hold"/>
                                        <p:tgtEl>
                                          <p:spTgt spid="933897">
                                            <p:txEl>
                                              <p:pRg st="0" end="0"/>
                                            </p:txEl>
                                          </p:spTgt>
                                        </p:tgtEl>
                                        <p:attrNameLst>
                                          <p:attrName>ppt_w</p:attrName>
                                        </p:attrNameLst>
                                      </p:cBhvr>
                                      <p:tavLst>
                                        <p:tav tm="0">
                                          <p:val>
                                            <p:fltVal val="0"/>
                                          </p:val>
                                        </p:tav>
                                        <p:tav tm="100000">
                                          <p:val>
                                            <p:strVal val="#ppt_w"/>
                                          </p:val>
                                        </p:tav>
                                      </p:tavLst>
                                    </p:anim>
                                    <p:anim calcmode="lin" valueType="num">
                                      <p:cBhvr>
                                        <p:cTn id="47" dur="1000" fill="hold"/>
                                        <p:tgtEl>
                                          <p:spTgt spid="933897">
                                            <p:txEl>
                                              <p:pRg st="0" end="0"/>
                                            </p:txEl>
                                          </p:spTgt>
                                        </p:tgtEl>
                                        <p:attrNameLst>
                                          <p:attrName>ppt_h</p:attrName>
                                        </p:attrNameLst>
                                      </p:cBhvr>
                                      <p:tavLst>
                                        <p:tav tm="0">
                                          <p:val>
                                            <p:fltVal val="0"/>
                                          </p:val>
                                        </p:tav>
                                        <p:tav tm="100000">
                                          <p:val>
                                            <p:strVal val="#ppt_h"/>
                                          </p:val>
                                        </p:tav>
                                      </p:tavLst>
                                    </p:anim>
                                    <p:anim calcmode="lin" valueType="num">
                                      <p:cBhvr>
                                        <p:cTn id="48" dur="1000" fill="hold"/>
                                        <p:tgtEl>
                                          <p:spTgt spid="93389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93389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50" fill="hold" nodeType="afterGroup">
                            <p:stCondLst>
                              <p:cond delay="4000"/>
                            </p:stCondLst>
                            <p:childTnLst>
                              <p:par>
                                <p:cTn id="51" presetID="15" presetClass="entr" presetSubtype="0" fill="hold" grpId="0" nodeType="afterEffect">
                                  <p:stCondLst>
                                    <p:cond delay="0"/>
                                  </p:stCondLst>
                                  <p:childTnLst>
                                    <p:set>
                                      <p:cBhvr>
                                        <p:cTn id="52" dur="1" fill="hold">
                                          <p:stCondLst>
                                            <p:cond delay="0"/>
                                          </p:stCondLst>
                                        </p:cTn>
                                        <p:tgtEl>
                                          <p:spTgt spid="933898">
                                            <p:bg/>
                                          </p:spTgt>
                                        </p:tgtEl>
                                        <p:attrNameLst>
                                          <p:attrName>style.visibility</p:attrName>
                                        </p:attrNameLst>
                                      </p:cBhvr>
                                      <p:to>
                                        <p:strVal val="visible"/>
                                      </p:to>
                                    </p:set>
                                    <p:anim calcmode="lin" valueType="num">
                                      <p:cBhvr>
                                        <p:cTn id="53" dur="1000" fill="hold"/>
                                        <p:tgtEl>
                                          <p:spTgt spid="933898">
                                            <p:bg/>
                                          </p:spTgt>
                                        </p:tgtEl>
                                        <p:attrNameLst>
                                          <p:attrName>ppt_w</p:attrName>
                                        </p:attrNameLst>
                                      </p:cBhvr>
                                      <p:tavLst>
                                        <p:tav tm="0">
                                          <p:val>
                                            <p:fltVal val="0"/>
                                          </p:val>
                                        </p:tav>
                                        <p:tav tm="100000">
                                          <p:val>
                                            <p:strVal val="#ppt_w"/>
                                          </p:val>
                                        </p:tav>
                                      </p:tavLst>
                                    </p:anim>
                                    <p:anim calcmode="lin" valueType="num">
                                      <p:cBhvr>
                                        <p:cTn id="54" dur="1000" fill="hold"/>
                                        <p:tgtEl>
                                          <p:spTgt spid="933898">
                                            <p:bg/>
                                          </p:spTgt>
                                        </p:tgtEl>
                                        <p:attrNameLst>
                                          <p:attrName>ppt_h</p:attrName>
                                        </p:attrNameLst>
                                      </p:cBhvr>
                                      <p:tavLst>
                                        <p:tav tm="0">
                                          <p:val>
                                            <p:fltVal val="0"/>
                                          </p:val>
                                        </p:tav>
                                        <p:tav tm="100000">
                                          <p:val>
                                            <p:strVal val="#ppt_h"/>
                                          </p:val>
                                        </p:tav>
                                      </p:tavLst>
                                    </p:anim>
                                    <p:anim calcmode="lin" valueType="num">
                                      <p:cBhvr>
                                        <p:cTn id="55" dur="1000" fill="hold"/>
                                        <p:tgtEl>
                                          <p:spTgt spid="933898">
                                            <p:bg/>
                                          </p:spTgt>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933898">
                                            <p:bg/>
                                          </p:spTgt>
                                        </p:tgtEl>
                                        <p:attrNameLst>
                                          <p:attrName>ppt_y</p:attrName>
                                        </p:attrNameLst>
                                      </p:cBhvr>
                                      <p:tavLst>
                                        <p:tav tm="0" fmla="#ppt_y+(sin(-2*pi*(1-$))*-#ppt_x+cos(-2*pi*(1-$))*(1-#ppt_y))*(1-$)">
                                          <p:val>
                                            <p:fltVal val="0"/>
                                          </p:val>
                                        </p:tav>
                                        <p:tav tm="100000">
                                          <p:val>
                                            <p:fltVal val="1"/>
                                          </p:val>
                                        </p:tav>
                                      </p:tavLst>
                                    </p:anim>
                                  </p:childTnLst>
                                </p:cTn>
                              </p:par>
                              <p:par>
                                <p:cTn id="57" presetID="15" presetClass="entr" presetSubtype="0" fill="hold" grpId="0" nodeType="withEffect">
                                  <p:stCondLst>
                                    <p:cond delay="0"/>
                                  </p:stCondLst>
                                  <p:childTnLst>
                                    <p:set>
                                      <p:cBhvr>
                                        <p:cTn id="58" dur="1" fill="hold">
                                          <p:stCondLst>
                                            <p:cond delay="0"/>
                                          </p:stCondLst>
                                        </p:cTn>
                                        <p:tgtEl>
                                          <p:spTgt spid="933898">
                                            <p:txEl>
                                              <p:pRg st="0" end="0"/>
                                            </p:txEl>
                                          </p:spTgt>
                                        </p:tgtEl>
                                        <p:attrNameLst>
                                          <p:attrName>style.visibility</p:attrName>
                                        </p:attrNameLst>
                                      </p:cBhvr>
                                      <p:to>
                                        <p:strVal val="visible"/>
                                      </p:to>
                                    </p:set>
                                    <p:anim calcmode="lin" valueType="num">
                                      <p:cBhvr>
                                        <p:cTn id="59" dur="1000" fill="hold"/>
                                        <p:tgtEl>
                                          <p:spTgt spid="933898">
                                            <p:txEl>
                                              <p:pRg st="0" end="0"/>
                                            </p:txEl>
                                          </p:spTgt>
                                        </p:tgtEl>
                                        <p:attrNameLst>
                                          <p:attrName>ppt_w</p:attrName>
                                        </p:attrNameLst>
                                      </p:cBhvr>
                                      <p:tavLst>
                                        <p:tav tm="0">
                                          <p:val>
                                            <p:fltVal val="0"/>
                                          </p:val>
                                        </p:tav>
                                        <p:tav tm="100000">
                                          <p:val>
                                            <p:strVal val="#ppt_w"/>
                                          </p:val>
                                        </p:tav>
                                      </p:tavLst>
                                    </p:anim>
                                    <p:anim calcmode="lin" valueType="num">
                                      <p:cBhvr>
                                        <p:cTn id="60" dur="1000" fill="hold"/>
                                        <p:tgtEl>
                                          <p:spTgt spid="933898">
                                            <p:txEl>
                                              <p:pRg st="0" end="0"/>
                                            </p:txEl>
                                          </p:spTgt>
                                        </p:tgtEl>
                                        <p:attrNameLst>
                                          <p:attrName>ppt_h</p:attrName>
                                        </p:attrNameLst>
                                      </p:cBhvr>
                                      <p:tavLst>
                                        <p:tav tm="0">
                                          <p:val>
                                            <p:fltVal val="0"/>
                                          </p:val>
                                        </p:tav>
                                        <p:tav tm="100000">
                                          <p:val>
                                            <p:strVal val="#ppt_h"/>
                                          </p:val>
                                        </p:tav>
                                      </p:tavLst>
                                    </p:anim>
                                    <p:anim calcmode="lin" valueType="num">
                                      <p:cBhvr>
                                        <p:cTn id="61" dur="1000" fill="hold"/>
                                        <p:tgtEl>
                                          <p:spTgt spid="933898">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933898">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5000"/>
                            </p:stCondLst>
                            <p:childTnLst>
                              <p:par>
                                <p:cTn id="64" presetID="15" presetClass="entr" presetSubtype="0" fill="hold" grpId="0" nodeType="afterEffect">
                                  <p:stCondLst>
                                    <p:cond delay="0"/>
                                  </p:stCondLst>
                                  <p:childTnLst>
                                    <p:set>
                                      <p:cBhvr>
                                        <p:cTn id="65" dur="1" fill="hold">
                                          <p:stCondLst>
                                            <p:cond delay="0"/>
                                          </p:stCondLst>
                                        </p:cTn>
                                        <p:tgtEl>
                                          <p:spTgt spid="933899">
                                            <p:bg/>
                                          </p:spTgt>
                                        </p:tgtEl>
                                        <p:attrNameLst>
                                          <p:attrName>style.visibility</p:attrName>
                                        </p:attrNameLst>
                                      </p:cBhvr>
                                      <p:to>
                                        <p:strVal val="visible"/>
                                      </p:to>
                                    </p:set>
                                    <p:anim calcmode="lin" valueType="num">
                                      <p:cBhvr>
                                        <p:cTn id="66" dur="1000" fill="hold"/>
                                        <p:tgtEl>
                                          <p:spTgt spid="933899">
                                            <p:bg/>
                                          </p:spTgt>
                                        </p:tgtEl>
                                        <p:attrNameLst>
                                          <p:attrName>ppt_w</p:attrName>
                                        </p:attrNameLst>
                                      </p:cBhvr>
                                      <p:tavLst>
                                        <p:tav tm="0">
                                          <p:val>
                                            <p:fltVal val="0"/>
                                          </p:val>
                                        </p:tav>
                                        <p:tav tm="100000">
                                          <p:val>
                                            <p:strVal val="#ppt_w"/>
                                          </p:val>
                                        </p:tav>
                                      </p:tavLst>
                                    </p:anim>
                                    <p:anim calcmode="lin" valueType="num">
                                      <p:cBhvr>
                                        <p:cTn id="67" dur="1000" fill="hold"/>
                                        <p:tgtEl>
                                          <p:spTgt spid="933899">
                                            <p:bg/>
                                          </p:spTgt>
                                        </p:tgtEl>
                                        <p:attrNameLst>
                                          <p:attrName>ppt_h</p:attrName>
                                        </p:attrNameLst>
                                      </p:cBhvr>
                                      <p:tavLst>
                                        <p:tav tm="0">
                                          <p:val>
                                            <p:fltVal val="0"/>
                                          </p:val>
                                        </p:tav>
                                        <p:tav tm="100000">
                                          <p:val>
                                            <p:strVal val="#ppt_h"/>
                                          </p:val>
                                        </p:tav>
                                      </p:tavLst>
                                    </p:anim>
                                    <p:anim calcmode="lin" valueType="num">
                                      <p:cBhvr>
                                        <p:cTn id="68" dur="1000" fill="hold"/>
                                        <p:tgtEl>
                                          <p:spTgt spid="933899">
                                            <p:bg/>
                                          </p:spTgt>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933899">
                                            <p:bg/>
                                          </p:spTgt>
                                        </p:tgtEl>
                                        <p:attrNameLst>
                                          <p:attrName>ppt_y</p:attrName>
                                        </p:attrNameLst>
                                      </p:cBhvr>
                                      <p:tavLst>
                                        <p:tav tm="0" fmla="#ppt_y+(sin(-2*pi*(1-$))*-#ppt_x+cos(-2*pi*(1-$))*(1-#ppt_y))*(1-$)">
                                          <p:val>
                                            <p:fltVal val="0"/>
                                          </p:val>
                                        </p:tav>
                                        <p:tav tm="100000">
                                          <p:val>
                                            <p:fltVal val="1"/>
                                          </p:val>
                                        </p:tav>
                                      </p:tavLst>
                                    </p:anim>
                                  </p:childTnLst>
                                </p:cTn>
                              </p:par>
                              <p:par>
                                <p:cTn id="70" presetID="15" presetClass="entr" presetSubtype="0" fill="hold" grpId="0" nodeType="withEffect">
                                  <p:stCondLst>
                                    <p:cond delay="0"/>
                                  </p:stCondLst>
                                  <p:childTnLst>
                                    <p:set>
                                      <p:cBhvr>
                                        <p:cTn id="71" dur="1" fill="hold">
                                          <p:stCondLst>
                                            <p:cond delay="0"/>
                                          </p:stCondLst>
                                        </p:cTn>
                                        <p:tgtEl>
                                          <p:spTgt spid="933899">
                                            <p:txEl>
                                              <p:pRg st="0" end="0"/>
                                            </p:txEl>
                                          </p:spTgt>
                                        </p:tgtEl>
                                        <p:attrNameLst>
                                          <p:attrName>style.visibility</p:attrName>
                                        </p:attrNameLst>
                                      </p:cBhvr>
                                      <p:to>
                                        <p:strVal val="visible"/>
                                      </p:to>
                                    </p:set>
                                    <p:anim calcmode="lin" valueType="num">
                                      <p:cBhvr>
                                        <p:cTn id="72" dur="1000" fill="hold"/>
                                        <p:tgtEl>
                                          <p:spTgt spid="933899">
                                            <p:txEl>
                                              <p:pRg st="0" end="0"/>
                                            </p:txEl>
                                          </p:spTgt>
                                        </p:tgtEl>
                                        <p:attrNameLst>
                                          <p:attrName>ppt_w</p:attrName>
                                        </p:attrNameLst>
                                      </p:cBhvr>
                                      <p:tavLst>
                                        <p:tav tm="0">
                                          <p:val>
                                            <p:fltVal val="0"/>
                                          </p:val>
                                        </p:tav>
                                        <p:tav tm="100000">
                                          <p:val>
                                            <p:strVal val="#ppt_w"/>
                                          </p:val>
                                        </p:tav>
                                      </p:tavLst>
                                    </p:anim>
                                    <p:anim calcmode="lin" valueType="num">
                                      <p:cBhvr>
                                        <p:cTn id="73" dur="1000" fill="hold"/>
                                        <p:tgtEl>
                                          <p:spTgt spid="933899">
                                            <p:txEl>
                                              <p:pRg st="0" end="0"/>
                                            </p:txEl>
                                          </p:spTgt>
                                        </p:tgtEl>
                                        <p:attrNameLst>
                                          <p:attrName>ppt_h</p:attrName>
                                        </p:attrNameLst>
                                      </p:cBhvr>
                                      <p:tavLst>
                                        <p:tav tm="0">
                                          <p:val>
                                            <p:fltVal val="0"/>
                                          </p:val>
                                        </p:tav>
                                        <p:tav tm="100000">
                                          <p:val>
                                            <p:strVal val="#ppt_h"/>
                                          </p:val>
                                        </p:tav>
                                      </p:tavLst>
                                    </p:anim>
                                    <p:anim calcmode="lin" valueType="num">
                                      <p:cBhvr>
                                        <p:cTn id="74" dur="1000" fill="hold"/>
                                        <p:tgtEl>
                                          <p:spTgt spid="933899">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933899">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6000"/>
                            </p:stCondLst>
                            <p:childTnLst>
                              <p:par>
                                <p:cTn id="77" presetID="15" presetClass="entr" presetSubtype="0" fill="hold" grpId="0" nodeType="afterEffect">
                                  <p:stCondLst>
                                    <p:cond delay="0"/>
                                  </p:stCondLst>
                                  <p:childTnLst>
                                    <p:set>
                                      <p:cBhvr>
                                        <p:cTn id="78" dur="1" fill="hold">
                                          <p:stCondLst>
                                            <p:cond delay="0"/>
                                          </p:stCondLst>
                                        </p:cTn>
                                        <p:tgtEl>
                                          <p:spTgt spid="933900">
                                            <p:bg/>
                                          </p:spTgt>
                                        </p:tgtEl>
                                        <p:attrNameLst>
                                          <p:attrName>style.visibility</p:attrName>
                                        </p:attrNameLst>
                                      </p:cBhvr>
                                      <p:to>
                                        <p:strVal val="visible"/>
                                      </p:to>
                                    </p:set>
                                    <p:anim calcmode="lin" valueType="num">
                                      <p:cBhvr>
                                        <p:cTn id="79" dur="1000" fill="hold"/>
                                        <p:tgtEl>
                                          <p:spTgt spid="933900">
                                            <p:bg/>
                                          </p:spTgt>
                                        </p:tgtEl>
                                        <p:attrNameLst>
                                          <p:attrName>ppt_w</p:attrName>
                                        </p:attrNameLst>
                                      </p:cBhvr>
                                      <p:tavLst>
                                        <p:tav tm="0">
                                          <p:val>
                                            <p:fltVal val="0"/>
                                          </p:val>
                                        </p:tav>
                                        <p:tav tm="100000">
                                          <p:val>
                                            <p:strVal val="#ppt_w"/>
                                          </p:val>
                                        </p:tav>
                                      </p:tavLst>
                                    </p:anim>
                                    <p:anim calcmode="lin" valueType="num">
                                      <p:cBhvr>
                                        <p:cTn id="80" dur="1000" fill="hold"/>
                                        <p:tgtEl>
                                          <p:spTgt spid="933900">
                                            <p:bg/>
                                          </p:spTgt>
                                        </p:tgtEl>
                                        <p:attrNameLst>
                                          <p:attrName>ppt_h</p:attrName>
                                        </p:attrNameLst>
                                      </p:cBhvr>
                                      <p:tavLst>
                                        <p:tav tm="0">
                                          <p:val>
                                            <p:fltVal val="0"/>
                                          </p:val>
                                        </p:tav>
                                        <p:tav tm="100000">
                                          <p:val>
                                            <p:strVal val="#ppt_h"/>
                                          </p:val>
                                        </p:tav>
                                      </p:tavLst>
                                    </p:anim>
                                    <p:anim calcmode="lin" valueType="num">
                                      <p:cBhvr>
                                        <p:cTn id="81" dur="1000" fill="hold"/>
                                        <p:tgtEl>
                                          <p:spTgt spid="933900">
                                            <p:bg/>
                                          </p:spTgt>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933900">
                                            <p:bg/>
                                          </p:spTgt>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grpId="0" nodeType="withEffect">
                                  <p:stCondLst>
                                    <p:cond delay="0"/>
                                  </p:stCondLst>
                                  <p:childTnLst>
                                    <p:set>
                                      <p:cBhvr>
                                        <p:cTn id="84" dur="1" fill="hold">
                                          <p:stCondLst>
                                            <p:cond delay="0"/>
                                          </p:stCondLst>
                                        </p:cTn>
                                        <p:tgtEl>
                                          <p:spTgt spid="933900">
                                            <p:txEl>
                                              <p:pRg st="0" end="0"/>
                                            </p:txEl>
                                          </p:spTgt>
                                        </p:tgtEl>
                                        <p:attrNameLst>
                                          <p:attrName>style.visibility</p:attrName>
                                        </p:attrNameLst>
                                      </p:cBhvr>
                                      <p:to>
                                        <p:strVal val="visible"/>
                                      </p:to>
                                    </p:set>
                                    <p:anim calcmode="lin" valueType="num">
                                      <p:cBhvr>
                                        <p:cTn id="85" dur="1000" fill="hold"/>
                                        <p:tgtEl>
                                          <p:spTgt spid="933900">
                                            <p:txEl>
                                              <p:pRg st="0" end="0"/>
                                            </p:txEl>
                                          </p:spTgt>
                                        </p:tgtEl>
                                        <p:attrNameLst>
                                          <p:attrName>ppt_w</p:attrName>
                                        </p:attrNameLst>
                                      </p:cBhvr>
                                      <p:tavLst>
                                        <p:tav tm="0">
                                          <p:val>
                                            <p:fltVal val="0"/>
                                          </p:val>
                                        </p:tav>
                                        <p:tav tm="100000">
                                          <p:val>
                                            <p:strVal val="#ppt_w"/>
                                          </p:val>
                                        </p:tav>
                                      </p:tavLst>
                                    </p:anim>
                                    <p:anim calcmode="lin" valueType="num">
                                      <p:cBhvr>
                                        <p:cTn id="86" dur="1000" fill="hold"/>
                                        <p:tgtEl>
                                          <p:spTgt spid="933900">
                                            <p:txEl>
                                              <p:pRg st="0" end="0"/>
                                            </p:txEl>
                                          </p:spTgt>
                                        </p:tgtEl>
                                        <p:attrNameLst>
                                          <p:attrName>ppt_h</p:attrName>
                                        </p:attrNameLst>
                                      </p:cBhvr>
                                      <p:tavLst>
                                        <p:tav tm="0">
                                          <p:val>
                                            <p:fltVal val="0"/>
                                          </p:val>
                                        </p:tav>
                                        <p:tav tm="100000">
                                          <p:val>
                                            <p:strVal val="#ppt_h"/>
                                          </p:val>
                                        </p:tav>
                                      </p:tavLst>
                                    </p:anim>
                                    <p:anim calcmode="lin" valueType="num">
                                      <p:cBhvr>
                                        <p:cTn id="87" dur="1000" fill="hold"/>
                                        <p:tgtEl>
                                          <p:spTgt spid="93390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93390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89" fill="hold" nodeType="afterGroup">
                            <p:stCondLst>
                              <p:cond delay="7000"/>
                            </p:stCondLst>
                            <p:childTnLst>
                              <p:par>
                                <p:cTn id="90" presetID="15" presetClass="entr" presetSubtype="0" fill="hold" grpId="0" nodeType="afterEffect">
                                  <p:stCondLst>
                                    <p:cond delay="0"/>
                                  </p:stCondLst>
                                  <p:childTnLst>
                                    <p:set>
                                      <p:cBhvr>
                                        <p:cTn id="91" dur="1" fill="hold">
                                          <p:stCondLst>
                                            <p:cond delay="0"/>
                                          </p:stCondLst>
                                        </p:cTn>
                                        <p:tgtEl>
                                          <p:spTgt spid="933901">
                                            <p:bg/>
                                          </p:spTgt>
                                        </p:tgtEl>
                                        <p:attrNameLst>
                                          <p:attrName>style.visibility</p:attrName>
                                        </p:attrNameLst>
                                      </p:cBhvr>
                                      <p:to>
                                        <p:strVal val="visible"/>
                                      </p:to>
                                    </p:set>
                                    <p:anim calcmode="lin" valueType="num">
                                      <p:cBhvr>
                                        <p:cTn id="92" dur="1000" fill="hold"/>
                                        <p:tgtEl>
                                          <p:spTgt spid="933901">
                                            <p:bg/>
                                          </p:spTgt>
                                        </p:tgtEl>
                                        <p:attrNameLst>
                                          <p:attrName>ppt_w</p:attrName>
                                        </p:attrNameLst>
                                      </p:cBhvr>
                                      <p:tavLst>
                                        <p:tav tm="0">
                                          <p:val>
                                            <p:fltVal val="0"/>
                                          </p:val>
                                        </p:tav>
                                        <p:tav tm="100000">
                                          <p:val>
                                            <p:strVal val="#ppt_w"/>
                                          </p:val>
                                        </p:tav>
                                      </p:tavLst>
                                    </p:anim>
                                    <p:anim calcmode="lin" valueType="num">
                                      <p:cBhvr>
                                        <p:cTn id="93" dur="1000" fill="hold"/>
                                        <p:tgtEl>
                                          <p:spTgt spid="933901">
                                            <p:bg/>
                                          </p:spTgt>
                                        </p:tgtEl>
                                        <p:attrNameLst>
                                          <p:attrName>ppt_h</p:attrName>
                                        </p:attrNameLst>
                                      </p:cBhvr>
                                      <p:tavLst>
                                        <p:tav tm="0">
                                          <p:val>
                                            <p:fltVal val="0"/>
                                          </p:val>
                                        </p:tav>
                                        <p:tav tm="100000">
                                          <p:val>
                                            <p:strVal val="#ppt_h"/>
                                          </p:val>
                                        </p:tav>
                                      </p:tavLst>
                                    </p:anim>
                                    <p:anim calcmode="lin" valueType="num">
                                      <p:cBhvr>
                                        <p:cTn id="94" dur="1000" fill="hold"/>
                                        <p:tgtEl>
                                          <p:spTgt spid="933901">
                                            <p:bg/>
                                          </p:spTgt>
                                        </p:tgtEl>
                                        <p:attrNameLst>
                                          <p:attrName>ppt_x</p:attrName>
                                        </p:attrNameLst>
                                      </p:cBhvr>
                                      <p:tavLst>
                                        <p:tav tm="0" fmla="#ppt_x+(cos(-2*pi*(1-$))*-#ppt_x-sin(-2*pi*(1-$))*(1-#ppt_y))*(1-$)">
                                          <p:val>
                                            <p:fltVal val="0"/>
                                          </p:val>
                                        </p:tav>
                                        <p:tav tm="100000">
                                          <p:val>
                                            <p:fltVal val="1"/>
                                          </p:val>
                                        </p:tav>
                                      </p:tavLst>
                                    </p:anim>
                                    <p:anim calcmode="lin" valueType="num">
                                      <p:cBhvr>
                                        <p:cTn id="95" dur="1000" fill="hold"/>
                                        <p:tgtEl>
                                          <p:spTgt spid="933901">
                                            <p:bg/>
                                          </p:spTgt>
                                        </p:tgtEl>
                                        <p:attrNameLst>
                                          <p:attrName>ppt_y</p:attrName>
                                        </p:attrNameLst>
                                      </p:cBhvr>
                                      <p:tavLst>
                                        <p:tav tm="0" fmla="#ppt_y+(sin(-2*pi*(1-$))*-#ppt_x+cos(-2*pi*(1-$))*(1-#ppt_y))*(1-$)">
                                          <p:val>
                                            <p:fltVal val="0"/>
                                          </p:val>
                                        </p:tav>
                                        <p:tav tm="100000">
                                          <p:val>
                                            <p:fltVal val="1"/>
                                          </p:val>
                                        </p:tav>
                                      </p:tavLst>
                                    </p:anim>
                                  </p:childTnLst>
                                </p:cTn>
                              </p:par>
                              <p:par>
                                <p:cTn id="96" presetID="15" presetClass="entr" presetSubtype="0" fill="hold" grpId="0" nodeType="withEffect">
                                  <p:stCondLst>
                                    <p:cond delay="0"/>
                                  </p:stCondLst>
                                  <p:childTnLst>
                                    <p:set>
                                      <p:cBhvr>
                                        <p:cTn id="97" dur="1" fill="hold">
                                          <p:stCondLst>
                                            <p:cond delay="0"/>
                                          </p:stCondLst>
                                        </p:cTn>
                                        <p:tgtEl>
                                          <p:spTgt spid="933901">
                                            <p:txEl>
                                              <p:pRg st="0" end="0"/>
                                            </p:txEl>
                                          </p:spTgt>
                                        </p:tgtEl>
                                        <p:attrNameLst>
                                          <p:attrName>style.visibility</p:attrName>
                                        </p:attrNameLst>
                                      </p:cBhvr>
                                      <p:to>
                                        <p:strVal val="visible"/>
                                      </p:to>
                                    </p:set>
                                    <p:anim calcmode="lin" valueType="num">
                                      <p:cBhvr>
                                        <p:cTn id="98" dur="1000" fill="hold"/>
                                        <p:tgtEl>
                                          <p:spTgt spid="933901">
                                            <p:txEl>
                                              <p:pRg st="0" end="0"/>
                                            </p:txEl>
                                          </p:spTgt>
                                        </p:tgtEl>
                                        <p:attrNameLst>
                                          <p:attrName>ppt_w</p:attrName>
                                        </p:attrNameLst>
                                      </p:cBhvr>
                                      <p:tavLst>
                                        <p:tav tm="0">
                                          <p:val>
                                            <p:fltVal val="0"/>
                                          </p:val>
                                        </p:tav>
                                        <p:tav tm="100000">
                                          <p:val>
                                            <p:strVal val="#ppt_w"/>
                                          </p:val>
                                        </p:tav>
                                      </p:tavLst>
                                    </p:anim>
                                    <p:anim calcmode="lin" valueType="num">
                                      <p:cBhvr>
                                        <p:cTn id="99" dur="1000" fill="hold"/>
                                        <p:tgtEl>
                                          <p:spTgt spid="933901">
                                            <p:txEl>
                                              <p:pRg st="0" end="0"/>
                                            </p:txEl>
                                          </p:spTgt>
                                        </p:tgtEl>
                                        <p:attrNameLst>
                                          <p:attrName>ppt_h</p:attrName>
                                        </p:attrNameLst>
                                      </p:cBhvr>
                                      <p:tavLst>
                                        <p:tav tm="0">
                                          <p:val>
                                            <p:fltVal val="0"/>
                                          </p:val>
                                        </p:tav>
                                        <p:tav tm="100000">
                                          <p:val>
                                            <p:strVal val="#ppt_h"/>
                                          </p:val>
                                        </p:tav>
                                      </p:tavLst>
                                    </p:anim>
                                    <p:anim calcmode="lin" valueType="num">
                                      <p:cBhvr>
                                        <p:cTn id="100" dur="1000" fill="hold"/>
                                        <p:tgtEl>
                                          <p:spTgt spid="93390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1" dur="1000" fill="hold"/>
                                        <p:tgtEl>
                                          <p:spTgt spid="93390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02" fill="hold" nodeType="afterGroup">
                            <p:stCondLst>
                              <p:cond delay="8000"/>
                            </p:stCondLst>
                            <p:childTnLst>
                              <p:par>
                                <p:cTn id="103" presetID="15" presetClass="entr" presetSubtype="0" fill="hold" grpId="0" nodeType="afterEffect">
                                  <p:stCondLst>
                                    <p:cond delay="0"/>
                                  </p:stCondLst>
                                  <p:childTnLst>
                                    <p:set>
                                      <p:cBhvr>
                                        <p:cTn id="104" dur="1" fill="hold">
                                          <p:stCondLst>
                                            <p:cond delay="0"/>
                                          </p:stCondLst>
                                        </p:cTn>
                                        <p:tgtEl>
                                          <p:spTgt spid="933902">
                                            <p:bg/>
                                          </p:spTgt>
                                        </p:tgtEl>
                                        <p:attrNameLst>
                                          <p:attrName>style.visibility</p:attrName>
                                        </p:attrNameLst>
                                      </p:cBhvr>
                                      <p:to>
                                        <p:strVal val="visible"/>
                                      </p:to>
                                    </p:set>
                                    <p:anim calcmode="lin" valueType="num">
                                      <p:cBhvr>
                                        <p:cTn id="105" dur="1000" fill="hold"/>
                                        <p:tgtEl>
                                          <p:spTgt spid="933902">
                                            <p:bg/>
                                          </p:spTgt>
                                        </p:tgtEl>
                                        <p:attrNameLst>
                                          <p:attrName>ppt_w</p:attrName>
                                        </p:attrNameLst>
                                      </p:cBhvr>
                                      <p:tavLst>
                                        <p:tav tm="0">
                                          <p:val>
                                            <p:fltVal val="0"/>
                                          </p:val>
                                        </p:tav>
                                        <p:tav tm="100000">
                                          <p:val>
                                            <p:strVal val="#ppt_w"/>
                                          </p:val>
                                        </p:tav>
                                      </p:tavLst>
                                    </p:anim>
                                    <p:anim calcmode="lin" valueType="num">
                                      <p:cBhvr>
                                        <p:cTn id="106" dur="1000" fill="hold"/>
                                        <p:tgtEl>
                                          <p:spTgt spid="933902">
                                            <p:bg/>
                                          </p:spTgt>
                                        </p:tgtEl>
                                        <p:attrNameLst>
                                          <p:attrName>ppt_h</p:attrName>
                                        </p:attrNameLst>
                                      </p:cBhvr>
                                      <p:tavLst>
                                        <p:tav tm="0">
                                          <p:val>
                                            <p:fltVal val="0"/>
                                          </p:val>
                                        </p:tav>
                                        <p:tav tm="100000">
                                          <p:val>
                                            <p:strVal val="#ppt_h"/>
                                          </p:val>
                                        </p:tav>
                                      </p:tavLst>
                                    </p:anim>
                                    <p:anim calcmode="lin" valueType="num">
                                      <p:cBhvr>
                                        <p:cTn id="107" dur="1000" fill="hold"/>
                                        <p:tgtEl>
                                          <p:spTgt spid="933902">
                                            <p:bg/>
                                          </p:spTgt>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933902">
                                            <p:bg/>
                                          </p:spTgt>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grpId="0" nodeType="withEffect">
                                  <p:stCondLst>
                                    <p:cond delay="0"/>
                                  </p:stCondLst>
                                  <p:childTnLst>
                                    <p:set>
                                      <p:cBhvr>
                                        <p:cTn id="110" dur="1" fill="hold">
                                          <p:stCondLst>
                                            <p:cond delay="0"/>
                                          </p:stCondLst>
                                        </p:cTn>
                                        <p:tgtEl>
                                          <p:spTgt spid="933902">
                                            <p:txEl>
                                              <p:pRg st="0" end="0"/>
                                            </p:txEl>
                                          </p:spTgt>
                                        </p:tgtEl>
                                        <p:attrNameLst>
                                          <p:attrName>style.visibility</p:attrName>
                                        </p:attrNameLst>
                                      </p:cBhvr>
                                      <p:to>
                                        <p:strVal val="visible"/>
                                      </p:to>
                                    </p:set>
                                    <p:anim calcmode="lin" valueType="num">
                                      <p:cBhvr>
                                        <p:cTn id="111" dur="1000" fill="hold"/>
                                        <p:tgtEl>
                                          <p:spTgt spid="933902">
                                            <p:txEl>
                                              <p:pRg st="0" end="0"/>
                                            </p:txEl>
                                          </p:spTgt>
                                        </p:tgtEl>
                                        <p:attrNameLst>
                                          <p:attrName>ppt_w</p:attrName>
                                        </p:attrNameLst>
                                      </p:cBhvr>
                                      <p:tavLst>
                                        <p:tav tm="0">
                                          <p:val>
                                            <p:fltVal val="0"/>
                                          </p:val>
                                        </p:tav>
                                        <p:tav tm="100000">
                                          <p:val>
                                            <p:strVal val="#ppt_w"/>
                                          </p:val>
                                        </p:tav>
                                      </p:tavLst>
                                    </p:anim>
                                    <p:anim calcmode="lin" valueType="num">
                                      <p:cBhvr>
                                        <p:cTn id="112" dur="1000" fill="hold"/>
                                        <p:tgtEl>
                                          <p:spTgt spid="933902">
                                            <p:txEl>
                                              <p:pRg st="0" end="0"/>
                                            </p:txEl>
                                          </p:spTgt>
                                        </p:tgtEl>
                                        <p:attrNameLst>
                                          <p:attrName>ppt_h</p:attrName>
                                        </p:attrNameLst>
                                      </p:cBhvr>
                                      <p:tavLst>
                                        <p:tav tm="0">
                                          <p:val>
                                            <p:fltVal val="0"/>
                                          </p:val>
                                        </p:tav>
                                        <p:tav tm="100000">
                                          <p:val>
                                            <p:strVal val="#ppt_h"/>
                                          </p:val>
                                        </p:tav>
                                      </p:tavLst>
                                    </p:anim>
                                    <p:anim calcmode="lin" valueType="num">
                                      <p:cBhvr>
                                        <p:cTn id="113" dur="1000" fill="hold"/>
                                        <p:tgtEl>
                                          <p:spTgt spid="93390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93390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15" fill="hold" nodeType="afterGroup">
                            <p:stCondLst>
                              <p:cond delay="9000"/>
                            </p:stCondLst>
                            <p:childTnLst>
                              <p:par>
                                <p:cTn id="116" presetID="15" presetClass="entr" presetSubtype="0" fill="hold" grpId="0" nodeType="afterEffect">
                                  <p:stCondLst>
                                    <p:cond delay="0"/>
                                  </p:stCondLst>
                                  <p:childTnLst>
                                    <p:set>
                                      <p:cBhvr>
                                        <p:cTn id="117" dur="1" fill="hold">
                                          <p:stCondLst>
                                            <p:cond delay="0"/>
                                          </p:stCondLst>
                                        </p:cTn>
                                        <p:tgtEl>
                                          <p:spTgt spid="933896"/>
                                        </p:tgtEl>
                                        <p:attrNameLst>
                                          <p:attrName>style.visibility</p:attrName>
                                        </p:attrNameLst>
                                      </p:cBhvr>
                                      <p:to>
                                        <p:strVal val="visible"/>
                                      </p:to>
                                    </p:set>
                                    <p:anim calcmode="lin" valueType="num">
                                      <p:cBhvr>
                                        <p:cTn id="118" dur="1000" fill="hold"/>
                                        <p:tgtEl>
                                          <p:spTgt spid="933896"/>
                                        </p:tgtEl>
                                        <p:attrNameLst>
                                          <p:attrName>ppt_w</p:attrName>
                                        </p:attrNameLst>
                                      </p:cBhvr>
                                      <p:tavLst>
                                        <p:tav tm="0">
                                          <p:val>
                                            <p:fltVal val="0"/>
                                          </p:val>
                                        </p:tav>
                                        <p:tav tm="100000">
                                          <p:val>
                                            <p:strVal val="#ppt_w"/>
                                          </p:val>
                                        </p:tav>
                                      </p:tavLst>
                                    </p:anim>
                                    <p:anim calcmode="lin" valueType="num">
                                      <p:cBhvr>
                                        <p:cTn id="119" dur="1000" fill="hold"/>
                                        <p:tgtEl>
                                          <p:spTgt spid="933896"/>
                                        </p:tgtEl>
                                        <p:attrNameLst>
                                          <p:attrName>ppt_h</p:attrName>
                                        </p:attrNameLst>
                                      </p:cBhvr>
                                      <p:tavLst>
                                        <p:tav tm="0">
                                          <p:val>
                                            <p:fltVal val="0"/>
                                          </p:val>
                                        </p:tav>
                                        <p:tav tm="100000">
                                          <p:val>
                                            <p:strVal val="#ppt_h"/>
                                          </p:val>
                                        </p:tav>
                                      </p:tavLst>
                                    </p:anim>
                                    <p:anim calcmode="lin" valueType="num">
                                      <p:cBhvr>
                                        <p:cTn id="120" dur="1000" fill="hold"/>
                                        <p:tgtEl>
                                          <p:spTgt spid="933896"/>
                                        </p:tgtEl>
                                        <p:attrNameLst>
                                          <p:attrName>ppt_x</p:attrName>
                                        </p:attrNameLst>
                                      </p:cBhvr>
                                      <p:tavLst>
                                        <p:tav tm="0" fmla="#ppt_x+(cos(-2*pi*(1-$))*-#ppt_x-sin(-2*pi*(1-$))*(1-#ppt_y))*(1-$)">
                                          <p:val>
                                            <p:fltVal val="0"/>
                                          </p:val>
                                        </p:tav>
                                        <p:tav tm="100000">
                                          <p:val>
                                            <p:fltVal val="1"/>
                                          </p:val>
                                        </p:tav>
                                      </p:tavLst>
                                    </p:anim>
                                    <p:anim calcmode="lin" valueType="num">
                                      <p:cBhvr>
                                        <p:cTn id="121" dur="1000" fill="hold"/>
                                        <p:tgtEl>
                                          <p:spTgt spid="93389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892" grpId="0" build="allAtOnce" animBg="1"/>
      <p:bldP spid="933894" grpId="0" build="allAtOnce" animBg="1"/>
      <p:bldP spid="933896" grpId="0" animBg="1"/>
      <p:bldP spid="933897" grpId="0" build="allAtOnce" animBg="1"/>
      <p:bldP spid="933898" grpId="0" build="allAtOnce" animBg="1"/>
      <p:bldP spid="933899" grpId="0" build="allAtOnce" animBg="1"/>
      <p:bldP spid="933900" grpId="0" build="allAtOnce" animBg="1"/>
      <p:bldP spid="933901" grpId="0" build="allAtOnce" animBg="1"/>
      <p:bldP spid="933902" grpId="0" build="allAtOnce"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43714" name="Rectangle 3"/>
          <p:cNvSpPr>
            <a:spLocks noGrp="1" noChangeArrowheads="1"/>
          </p:cNvSpPr>
          <p:nvPr>
            <p:ph type="title" idx="4294967295"/>
          </p:nvPr>
        </p:nvSpPr>
        <p:spPr>
          <a:xfrm>
            <a:off x="611560" y="2636912"/>
            <a:ext cx="7772400" cy="1143000"/>
          </a:xfrm>
        </p:spPr>
        <p:txBody>
          <a:bodyPr/>
          <a:lstStyle/>
          <a:p>
            <a:r>
              <a:rPr lang="ar-JO" sz="7200" dirty="0">
                <a:solidFill>
                  <a:schemeClr val="tx1"/>
                </a:solidFill>
                <a:latin typeface="Arial" panose="020B0604020202020204" pitchFamily="34" charset="0"/>
                <a:ea typeface="ＭＳ Ｐゴシック" charset="0"/>
                <a:cs typeface="Arial" panose="020B0604020202020204" pitchFamily="34" charset="0"/>
              </a:rPr>
              <a:t>إنها الحرب</a:t>
            </a:r>
            <a:endParaRPr lang="en-US" sz="72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165556"/>
      </p:ext>
    </p:extLst>
  </p:cSld>
  <p:clrMapOvr>
    <a:masterClrMapping/>
  </p:clrMapOvr>
  <p:transition>
    <p:random/>
  </p:transition>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5762" name="Picture 5" descr="roman column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09600"/>
            <a:ext cx="33194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63" name="Rectangle 6"/>
          <p:cNvSpPr>
            <a:spLocks noGrp="1" noChangeArrowheads="1"/>
          </p:cNvSpPr>
          <p:nvPr>
            <p:ph type="title"/>
          </p:nvPr>
        </p:nvSpPr>
        <p:spPr>
          <a:xfrm>
            <a:off x="2743200" y="274638"/>
            <a:ext cx="6096000" cy="2773362"/>
          </a:xfrm>
        </p:spPr>
        <p:txBody>
          <a:bodyPr/>
          <a:lstStyle/>
          <a:p>
            <a:pPr eaLnBrk="1" hangingPunct="1"/>
            <a:r>
              <a:rPr lang="en-US" sz="8800" b="1">
                <a:latin typeface="Arial" charset="0"/>
                <a:ea typeface="ＭＳ Ｐゴシック" charset="0"/>
              </a:rPr>
              <a:t>Relational Pillars</a:t>
            </a:r>
            <a:endParaRPr lang="en-US" sz="5400" b="1">
              <a:latin typeface="Arial" charset="0"/>
              <a:ea typeface="ＭＳ Ｐゴシック" charset="0"/>
            </a:endParaRPr>
          </a:p>
        </p:txBody>
      </p:sp>
      <p:sp>
        <p:nvSpPr>
          <p:cNvPr id="245764" name="Rectangle 7"/>
          <p:cNvSpPr>
            <a:spLocks noChangeArrowheads="1"/>
          </p:cNvSpPr>
          <p:nvPr/>
        </p:nvSpPr>
        <p:spPr bwMode="auto">
          <a:xfrm>
            <a:off x="2667000" y="2667000"/>
            <a:ext cx="6096000" cy="2316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للمؤمنين</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5765" name="Rectangle 8"/>
          <p:cNvSpPr>
            <a:spLocks noChangeArrowheads="1"/>
          </p:cNvSpPr>
          <p:nvPr/>
        </p:nvSpPr>
        <p:spPr bwMode="auto">
          <a:xfrm>
            <a:off x="2743200" y="457200"/>
            <a:ext cx="6096000" cy="2773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الأعمدة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العلائقية</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6754998"/>
      </p:ext>
    </p:extLst>
  </p:cSld>
  <p:clrMapOvr>
    <a:masterClrMapping/>
  </p:clrMapOvr>
  <p:transition>
    <p:random/>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6" name="Rectangle 2"/>
          <p:cNvSpPr>
            <a:spLocks noGrp="1" noChangeArrowheads="1"/>
          </p:cNvSpPr>
          <p:nvPr>
            <p:ph type="title"/>
          </p:nvPr>
        </p:nvSpPr>
        <p:spPr>
          <a:xfrm>
            <a:off x="5181600" y="76200"/>
            <a:ext cx="3962400" cy="865188"/>
          </a:xfrm>
        </p:spPr>
        <p:txBody>
          <a:bodyPr/>
          <a:lstStyle/>
          <a:p>
            <a:pPr eaLnBrk="1" hangingPunct="1">
              <a:defRPr/>
            </a:pPr>
            <a:r>
              <a:rPr lang="ar-JO" b="1" i="1" dirty="0">
                <a:latin typeface="Arial" panose="020B0604020202020204" pitchFamily="34" charset="0"/>
                <a:ea typeface="ＭＳ Ｐゴシック" charset="0"/>
                <a:cs typeface="Arial" panose="020B0604020202020204" pitchFamily="34" charset="0"/>
              </a:rPr>
              <a:t>الغرام، 1982</a:t>
            </a:r>
            <a:endParaRPr lang="en-US" b="1" i="1" dirty="0">
              <a:latin typeface="Arial" panose="020B0604020202020204" pitchFamily="34" charset="0"/>
              <a:ea typeface="ＭＳ Ｐゴシック" charset="0"/>
              <a:cs typeface="Arial" panose="020B0604020202020204" pitchFamily="34" charset="0"/>
            </a:endParaRPr>
          </a:p>
        </p:txBody>
      </p:sp>
      <p:pic>
        <p:nvPicPr>
          <p:cNvPr id="247810" name="Picture 3"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3400" y="990600"/>
            <a:ext cx="56388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7988" name="Picture 4" descr="Engagem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36575"/>
            <a:ext cx="4343400" cy="6321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7989" name="Picture 5" descr="Engagemen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50441">
            <a:off x="4122738" y="3505200"/>
            <a:ext cx="2667000" cy="3124200"/>
          </a:xfrm>
          <a:prstGeom prst="rect">
            <a:avLst/>
          </a:prstGeom>
          <a:noFill/>
          <a:effectLst>
            <a:outerShdw blurRad="63500" dist="107763" dir="13500000" algn="ctr" rotWithShape="0">
              <a:schemeClr val="folHlink">
                <a:alpha val="50000"/>
              </a:schemeClr>
            </a:outerShdw>
          </a:effectLst>
        </p:spPr>
      </p:pic>
    </p:spTree>
    <p:extLst>
      <p:ext uri="{BB962C8B-B14F-4D97-AF65-F5344CB8AC3E}">
        <p14:creationId xmlns:p14="http://schemas.microsoft.com/office/powerpoint/2010/main" val="34877839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937989"/>
                                        </p:tgtEl>
                                        <p:attrNameLst>
                                          <p:attrName>style.visibility</p:attrName>
                                        </p:attrNameLst>
                                      </p:cBhvr>
                                      <p:to>
                                        <p:strVal val="visible"/>
                                      </p:to>
                                    </p:set>
                                    <p:animEffect transition="in" filter="blinds(horizontal)">
                                      <p:cBhvr>
                                        <p:cTn id="7" dur="2000"/>
                                        <p:tgtEl>
                                          <p:spTgt spid="937989"/>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937988"/>
                                        </p:tgtEl>
                                        <p:attrNameLst>
                                          <p:attrName>style.visibility</p:attrName>
                                        </p:attrNameLst>
                                      </p:cBhvr>
                                      <p:to>
                                        <p:strVal val="visible"/>
                                      </p:to>
                                    </p:set>
                                    <p:animEffect transition="in" filter="blinds(horizontal)">
                                      <p:cBhvr>
                                        <p:cTn id="11" dur="2000"/>
                                        <p:tgtEl>
                                          <p:spTgt spid="937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49858" name="Picture 4" descr="Susan300dpiOct0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0"/>
            <a:ext cx="7223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5699" name="Rectangle 3"/>
          <p:cNvSpPr>
            <a:spLocks noGrp="1" noChangeArrowheads="1"/>
          </p:cNvSpPr>
          <p:nvPr>
            <p:ph type="title" idx="4294967295"/>
          </p:nvPr>
        </p:nvSpPr>
        <p:spPr>
          <a:xfrm>
            <a:off x="0" y="5949280"/>
            <a:ext cx="9144000" cy="908720"/>
          </a:xfrm>
          <a:solidFill>
            <a:srgbClr val="000000"/>
          </a:solidFill>
        </p:spPr>
        <p:txBody>
          <a:bodyPr/>
          <a:lstStyle/>
          <a:p>
            <a:pPr>
              <a:defRPr/>
            </a:pPr>
            <a:r>
              <a:rPr lang="ar-JO" sz="5400" b="1" dirty="0">
                <a:solidFill>
                  <a:schemeClr val="tx1"/>
                </a:solidFill>
                <a:latin typeface="Arial" panose="020B0604020202020204" pitchFamily="34" charset="0"/>
                <a:cs typeface="Arial" panose="020B0604020202020204" pitchFamily="34" charset="0"/>
              </a:rPr>
              <a:t>سوزان كاي جريفيث</a:t>
            </a:r>
            <a:endParaRPr lang="en-US" sz="54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7607986"/>
      </p:ext>
    </p:extLst>
  </p:cSld>
  <p:clrMapOvr>
    <a:masterClrMapping/>
  </p:clrMapOvr>
  <p:transition>
    <p:random/>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190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190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6182" name="Rectangle 6"/>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متى</a:t>
            </a:r>
            <a:r>
              <a:rPr lang="mr-IN" altLang="ja-JP" b="1" dirty="0">
                <a:effectLst>
                  <a:outerShdw blurRad="38100" dist="38100" dir="2700000" algn="tl">
                    <a:srgbClr val="FFFFFF"/>
                  </a:outerShdw>
                </a:effectLst>
                <a:latin typeface="Arial" panose="020B0604020202020204" pitchFamily="34" charset="0"/>
                <a:ea typeface="ＭＳ Ｐゴシック" charset="0"/>
              </a:rPr>
              <a:t>'</a:t>
            </a:r>
            <a:r>
              <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dirty="0">
              <a:latin typeface="Arial" panose="020B0604020202020204" pitchFamily="34" charset="0"/>
              <a:ea typeface="ＭＳ Ｐゴシック" charset="0"/>
              <a:cs typeface="Arial" panose="020B0604020202020204" pitchFamily="34" charset="0"/>
            </a:endParaRPr>
          </a:p>
        </p:txBody>
      </p:sp>
      <p:sp>
        <p:nvSpPr>
          <p:cNvPr id="946183" name="Rectangle 7"/>
          <p:cNvSpPr>
            <a:spLocks noChangeArrowheads="1"/>
          </p:cNvSpPr>
          <p:nvPr/>
        </p:nvSpPr>
        <p:spPr bwMode="auto">
          <a:xfrm>
            <a:off x="2895600" y="19050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 23- 24</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46184" name="Rectangle 8"/>
          <p:cNvSpPr>
            <a:spLocks noChangeArrowheads="1"/>
          </p:cNvSpPr>
          <p:nvPr/>
        </p:nvSpPr>
        <p:spPr bwMode="auto">
          <a:xfrm>
            <a:off x="0" y="3124200"/>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مذنب      </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46185" name="Rectangle 9"/>
          <p:cNvSpPr>
            <a:spLocks noChangeArrowheads="1"/>
          </p:cNvSpPr>
          <p:nvPr/>
        </p:nvSpPr>
        <p:spPr bwMode="auto">
          <a:xfrm>
            <a:off x="0" y="4114800"/>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عامّة</a:t>
            </a: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46186" name="Rectangle 10"/>
          <p:cNvSpPr>
            <a:spLocks noChangeArrowheads="1"/>
          </p:cNvSpPr>
          <p:nvPr/>
        </p:nvSpPr>
        <p:spPr bwMode="auto">
          <a:xfrm>
            <a:off x="2895600" y="31242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46188" name="Rectangle 12"/>
          <p:cNvSpPr>
            <a:spLocks noChangeArrowheads="1"/>
          </p:cNvSpPr>
          <p:nvPr/>
        </p:nvSpPr>
        <p:spPr bwMode="auto">
          <a:xfrm>
            <a:off x="2895600" y="41148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القضية: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46192" name="Rectangle 16"/>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أعمدة متى العلائقية</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51915" name="Picture 15"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006198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46183">
                                            <p:txEl>
                                              <p:pRg st="0" end="0"/>
                                            </p:txEl>
                                          </p:spTgt>
                                        </p:tgtEl>
                                        <p:attrNameLst>
                                          <p:attrName>style.visibility</p:attrName>
                                        </p:attrNameLst>
                                      </p:cBhvr>
                                      <p:to>
                                        <p:strVal val="visible"/>
                                      </p:to>
                                    </p:set>
                                    <p:animEffect transition="in" filter="fade">
                                      <p:cBhvr>
                                        <p:cTn id="7" dur="500"/>
                                        <p:tgtEl>
                                          <p:spTgt spid="946183">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46184">
                                            <p:txEl>
                                              <p:pRg st="0" end="0"/>
                                            </p:txEl>
                                          </p:spTgt>
                                        </p:tgtEl>
                                        <p:attrNameLst>
                                          <p:attrName>style.visibility</p:attrName>
                                        </p:attrNameLst>
                                      </p:cBhvr>
                                      <p:to>
                                        <p:strVal val="visible"/>
                                      </p:to>
                                    </p:set>
                                    <p:animEffect transition="in" filter="fade">
                                      <p:cBhvr>
                                        <p:cTn id="11" dur="500"/>
                                        <p:tgtEl>
                                          <p:spTgt spid="946184">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46186">
                                            <p:txEl>
                                              <p:pRg st="0" end="0"/>
                                            </p:txEl>
                                          </p:spTgt>
                                        </p:tgtEl>
                                        <p:attrNameLst>
                                          <p:attrName>style.visibility</p:attrName>
                                        </p:attrNameLst>
                                      </p:cBhvr>
                                      <p:to>
                                        <p:strVal val="visible"/>
                                      </p:to>
                                    </p:set>
                                    <p:animEffect transition="in" filter="fade">
                                      <p:cBhvr>
                                        <p:cTn id="15" dur="500"/>
                                        <p:tgtEl>
                                          <p:spTgt spid="946186">
                                            <p:txEl>
                                              <p:pRg st="0" end="0"/>
                                            </p:txEl>
                                          </p:spTgt>
                                        </p:tgtEl>
                                      </p:cBhvr>
                                    </p:animEffect>
                                  </p:childTnLst>
                                </p:cTn>
                              </p:par>
                            </p:childTnLst>
                          </p:cTn>
                        </p:par>
                        <p:par>
                          <p:cTn id="16" fill="hold" nodeType="with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46185">
                                            <p:txEl>
                                              <p:pRg st="0" end="0"/>
                                            </p:txEl>
                                          </p:spTgt>
                                        </p:tgtEl>
                                        <p:attrNameLst>
                                          <p:attrName>style.visibility</p:attrName>
                                        </p:attrNameLst>
                                      </p:cBhvr>
                                      <p:to>
                                        <p:strVal val="visible"/>
                                      </p:to>
                                    </p:set>
                                    <p:animEffect transition="in" filter="fade">
                                      <p:cBhvr>
                                        <p:cTn id="19" dur="500"/>
                                        <p:tgtEl>
                                          <p:spTgt spid="946185">
                                            <p:txEl>
                                              <p:pRg st="0" end="0"/>
                                            </p:txEl>
                                          </p:spTgt>
                                        </p:tgtEl>
                                      </p:cBhvr>
                                    </p:animEffect>
                                  </p:childTnLst>
                                </p:cTn>
                              </p:par>
                            </p:childTnLst>
                          </p:cTn>
                        </p:par>
                        <p:par>
                          <p:cTn id="20" fill="hold" nodeType="with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946188">
                                            <p:txEl>
                                              <p:pRg st="0" end="0"/>
                                            </p:txEl>
                                          </p:spTgt>
                                        </p:tgtEl>
                                        <p:attrNameLst>
                                          <p:attrName>style.visibility</p:attrName>
                                        </p:attrNameLst>
                                      </p:cBhvr>
                                      <p:to>
                                        <p:strVal val="visible"/>
                                      </p:to>
                                    </p:set>
                                    <p:animEffect transition="in" filter="fade">
                                      <p:cBhvr>
                                        <p:cTn id="23" dur="500"/>
                                        <p:tgtEl>
                                          <p:spTgt spid="946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183" grpId="0" build="p" autoUpdateAnimBg="0"/>
      <p:bldP spid="946184" grpId="0" build="p" autoUpdateAnimBg="0"/>
      <p:bldP spid="946185" grpId="0" build="p" autoUpdateAnimBg="0"/>
      <p:bldP spid="946186" grpId="0" build="p" autoUpdateAnimBg="0"/>
      <p:bldP spid="946188"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49251" name="Rectangle 3"/>
          <p:cNvSpPr>
            <a:spLocks noGrp="1" noChangeArrowheads="1"/>
          </p:cNvSpPr>
          <p:nvPr>
            <p:ph type="title" idx="4294967295"/>
          </p:nvPr>
        </p:nvSpPr>
        <p:spPr>
          <a:xfrm>
            <a:off x="685800" y="0"/>
            <a:ext cx="7772400" cy="1143000"/>
          </a:xfrm>
        </p:spPr>
        <p:txBody>
          <a:bodyPr/>
          <a:lstStyle/>
          <a:p>
            <a:pPr>
              <a:defRPr/>
            </a:pPr>
            <a:r>
              <a:rPr lang="ar-JO" b="1" dirty="0">
                <a:solidFill>
                  <a:schemeClr val="tx1"/>
                </a:solidFill>
                <a:latin typeface="Arial" panose="020B0604020202020204" pitchFamily="34" charset="0"/>
                <a:cs typeface="Arial" panose="020B0604020202020204" pitchFamily="34" charset="0"/>
              </a:rPr>
              <a:t>متى 5: 23- 24</a:t>
            </a:r>
            <a:endParaRPr lang="en-US" b="1" dirty="0">
              <a:solidFill>
                <a:schemeClr val="tx1"/>
              </a:solidFill>
              <a:latin typeface="Arial" panose="020B0604020202020204" pitchFamily="34" charset="0"/>
              <a:cs typeface="Arial" panose="020B0604020202020204" pitchFamily="34" charset="0"/>
            </a:endParaRPr>
          </a:p>
        </p:txBody>
      </p:sp>
      <p:pic>
        <p:nvPicPr>
          <p:cNvPr id="253955" name="Picture 4" descr="Altar-of-Burnt-Off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447800"/>
            <a:ext cx="4217988"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9254"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2743200"/>
            <a:ext cx="1868488"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9255" name="AutoShape 7"/>
          <p:cNvSpPr>
            <a:spLocks noChangeArrowheads="1"/>
          </p:cNvSpPr>
          <p:nvPr/>
        </p:nvSpPr>
        <p:spPr bwMode="auto">
          <a:xfrm>
            <a:off x="5486400" y="1600200"/>
            <a:ext cx="3124200" cy="914400"/>
          </a:xfrm>
          <a:prstGeom prst="curvedDownArrow">
            <a:avLst>
              <a:gd name="adj1" fmla="val 68333"/>
              <a:gd name="adj2" fmla="val 13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49256" name="AutoShape 8"/>
          <p:cNvSpPr>
            <a:spLocks noChangeArrowheads="1"/>
          </p:cNvSpPr>
          <p:nvPr/>
        </p:nvSpPr>
        <p:spPr bwMode="auto">
          <a:xfrm rot="10800000">
            <a:off x="1981200" y="4876800"/>
            <a:ext cx="6781800" cy="914400"/>
          </a:xfrm>
          <a:prstGeom prst="curvedDownArrow">
            <a:avLst>
              <a:gd name="adj1" fmla="val 148333"/>
              <a:gd name="adj2" fmla="val 29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9"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48263" y="2708275"/>
            <a:ext cx="1868487"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960" name="Rectangle 1"/>
          <p:cNvSpPr>
            <a:spLocks noChangeArrowheads="1"/>
          </p:cNvSpPr>
          <p:nvPr/>
        </p:nvSpPr>
        <p:spPr bwMode="auto">
          <a:xfrm>
            <a:off x="5795963" y="2708275"/>
            <a:ext cx="1296987" cy="2233613"/>
          </a:xfrm>
          <a:prstGeom prst="rect">
            <a:avLst/>
          </a:prstGeom>
          <a:solidFill>
            <a:srgbClr val="000514"/>
          </a:solidFill>
          <a:ln w="9525">
            <a:solidFill>
              <a:srgbClr val="01000A"/>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20965987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949255"/>
                                        </p:tgtEl>
                                        <p:attrNameLst>
                                          <p:attrName>style.visibility</p:attrName>
                                        </p:attrNameLst>
                                      </p:cBhvr>
                                      <p:to>
                                        <p:strVal val="visible"/>
                                      </p:to>
                                    </p:set>
                                    <p:animEffect transition="in" filter="wipe(left)">
                                      <p:cBhvr>
                                        <p:cTn id="11" dur="500"/>
                                        <p:tgtEl>
                                          <p:spTgt spid="949255"/>
                                        </p:tgtEl>
                                      </p:cBhvr>
                                    </p:animEffec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499"/>
                                          </p:stCondLst>
                                        </p:cTn>
                                        <p:tgtEl>
                                          <p:spTgt spid="94925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949256"/>
                                        </p:tgtEl>
                                        <p:attrNameLst>
                                          <p:attrName>style.visibility</p:attrName>
                                        </p:attrNameLst>
                                      </p:cBhvr>
                                      <p:to>
                                        <p:strVal val="visible"/>
                                      </p:to>
                                    </p:set>
                                    <p:animEffect transition="in" filter="wipe(right)">
                                      <p:cBhvr>
                                        <p:cTn id="19" dur="500"/>
                                        <p:tgtEl>
                                          <p:spTgt spid="949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55" grpId="0" animBg="1"/>
      <p:bldP spid="94925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ar-JO" dirty="0">
                <a:latin typeface="Arial" panose="020B0604020202020204" pitchFamily="34" charset="0"/>
                <a:cs typeface="Arial" panose="020B0604020202020204" pitchFamily="34" charset="0"/>
              </a:rPr>
              <a:t>متى 5: 23- 24</a:t>
            </a:r>
            <a:endParaRPr lang="en-US" dirty="0">
              <a:latin typeface="Arial" panose="020B0604020202020204" pitchFamily="34" charset="0"/>
              <a:cs typeface="Arial" panose="020B0604020202020204" pitchFamily="34" charset="0"/>
            </a:endParaRP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فَإِنْ قَدَّمْتَ قُرْبَانَكَ إِلَى ٱلْمَذْبَحِ،</a:t>
            </a: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وَهُنَاكَ تَذَكَّرْتَ أَنَّ لِأَخِيكَ شَيْئًا عَلَيْكَ،</a:t>
            </a:r>
            <a:r>
              <a:rPr kumimoji="0" lang="en-US" sz="800" b="1"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فَٱتْرُكْ هُنَاكَ قُرْبَانَكَ قُدَّامَ ٱلْمَذْبَحِ، وَٱذْهَبْ أَوَّلًا ٱصْطَلِحْ مَعَ أَخِيكَ، وَحِينَئِذٍ تَعَالَ وَقَدِّمْ قُرْبَانَكَ."</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92934" name="Oval 6"/>
          <p:cNvSpPr>
            <a:spLocks noChangeArrowheads="1"/>
          </p:cNvSpPr>
          <p:nvPr/>
        </p:nvSpPr>
        <p:spPr bwMode="auto">
          <a:xfrm>
            <a:off x="6300192" y="3212976"/>
            <a:ext cx="1800200" cy="781174"/>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2935" name="Text Box 7"/>
          <p:cNvSpPr txBox="1">
            <a:spLocks noChangeArrowheads="1"/>
          </p:cNvSpPr>
          <p:nvPr/>
        </p:nvSpPr>
        <p:spPr bwMode="auto">
          <a:xfrm>
            <a:off x="7596336" y="1447800"/>
            <a:ext cx="720080" cy="1708150"/>
          </a:xfrm>
          <a:prstGeom prst="rect">
            <a:avLst/>
          </a:prstGeom>
          <a:no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rPr>
              <a:t>؟</a:t>
            </a:r>
            <a:endParaRPr kumimoji="0" lang="en-US" sz="10600" b="0"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charset="0"/>
              <a:ea typeface="ＭＳ Ｐゴシック" charset="0"/>
            </a:endParaRPr>
          </a:p>
        </p:txBody>
      </p:sp>
      <p:sp>
        <p:nvSpPr>
          <p:cNvPr id="959491" name="Rectangle 3"/>
          <p:cNvSpPr>
            <a:spLocks noGrp="1" noChangeArrowheads="1"/>
          </p:cNvSpPr>
          <p:nvPr>
            <p:ph type="title"/>
          </p:nvPr>
        </p:nvSpPr>
        <p:spPr>
          <a:xfrm>
            <a:off x="3581400" y="277813"/>
            <a:ext cx="3798912" cy="2359099"/>
          </a:xfrm>
          <a:effectLst>
            <a:outerShdw blurRad="63500" dist="38099" dir="2700000" algn="ctr" rotWithShape="0">
              <a:schemeClr val="bg2">
                <a:alpha val="74998"/>
              </a:schemeClr>
            </a:outerShdw>
          </a:effectLst>
        </p:spPr>
        <p:txBody>
          <a:bodyPr/>
          <a:lstStyle/>
          <a:p>
            <a:pPr eaLnBrk="1" hangingPunct="1">
              <a:defRPr/>
            </a:pPr>
            <a:r>
              <a:rPr lang="ar-JO" sz="4800" b="1" dirty="0">
                <a:latin typeface="Arial" panose="020B0604020202020204" pitchFamily="34" charset="0"/>
                <a:cs typeface="Arial" panose="020B0604020202020204" pitchFamily="34" charset="0"/>
              </a:rPr>
              <a:t>عشاء</a:t>
            </a:r>
            <a:br>
              <a:rPr lang="ar-JO" sz="4800" b="1" dirty="0">
                <a:latin typeface="Arial" panose="020B0604020202020204" pitchFamily="34" charset="0"/>
                <a:cs typeface="Arial" panose="020B0604020202020204" pitchFamily="34" charset="0"/>
              </a:rPr>
            </a:br>
            <a:r>
              <a:rPr lang="ar-JO" sz="4800" b="1" dirty="0">
                <a:latin typeface="Arial" panose="020B0604020202020204" pitchFamily="34" charset="0"/>
                <a:cs typeface="Arial" panose="020B0604020202020204" pitchFamily="34" charset="0"/>
              </a:rPr>
              <a:t>الرّب</a:t>
            </a:r>
            <a:endParaRPr lang="en-US" sz="4800" b="1" dirty="0">
              <a:latin typeface="Arial" panose="020B0604020202020204" pitchFamily="34" charset="0"/>
              <a:cs typeface="Arial" panose="020B0604020202020204" pitchFamily="34" charset="0"/>
            </a:endParaRPr>
          </a:p>
        </p:txBody>
      </p:sp>
      <p:pic>
        <p:nvPicPr>
          <p:cNvPr id="6" name="Picture 5"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64840"/>
            <a:ext cx="31242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4"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311784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RestorationBlank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381000" y="1143000"/>
            <a:ext cx="8305800" cy="3352800"/>
          </a:xfrm>
        </p:spPr>
        <p:txBody>
          <a:bodyPr/>
          <a:lstStyle/>
          <a:p>
            <a:pPr>
              <a:defRPr/>
            </a:pPr>
            <a: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هل لديك </a:t>
            </a:r>
            <a:b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br>
            <a: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خطة </a:t>
            </a:r>
            <a:b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br>
            <a:r>
              <a:rPr lang="ar-JO"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للتأديب الكنسي؟</a:t>
            </a:r>
            <a:endParaRPr lang="en-US" sz="8000" dirty="0">
              <a:solidFill>
                <a:srgbClr val="361B00"/>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214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214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ar-SA"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متى</a:t>
            </a:r>
            <a:r>
              <a:rPr lang="mr-IN" altLang="ja-JP" b="1" dirty="0">
                <a:effectLst>
                  <a:outerShdw blurRad="38100" dist="38100" dir="2700000" algn="tl">
                    <a:srgbClr val="FFFFFF"/>
                  </a:outerShdw>
                </a:effectLst>
                <a:latin typeface="Arial" panose="020B0604020202020204" pitchFamily="34" charset="0"/>
                <a:ea typeface="ＭＳ Ｐゴシック" charset="0"/>
              </a:rPr>
              <a:t>'</a:t>
            </a:r>
            <a:r>
              <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dirty="0">
              <a:latin typeface="Arial" panose="020B0604020202020204" pitchFamily="34" charset="0"/>
              <a:ea typeface="ＭＳ Ｐゴシック" charset="0"/>
              <a:cs typeface="Arial" panose="020B0604020202020204" pitchFamily="34" charset="0"/>
            </a:endParaRPr>
          </a:p>
        </p:txBody>
      </p:sp>
      <p:sp>
        <p:nvSpPr>
          <p:cNvPr id="262149"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 23- 24</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2150" name="Rectangle 6"/>
          <p:cNvSpPr>
            <a:spLocks noChangeArrowheads="1"/>
          </p:cNvSpPr>
          <p:nvPr/>
        </p:nvSpPr>
        <p:spPr bwMode="auto">
          <a:xfrm>
            <a:off x="0" y="3124200"/>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بالإساءة</a:t>
            </a: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2151" name="Rectangle 7"/>
          <p:cNvSpPr>
            <a:spLocks noChangeArrowheads="1"/>
          </p:cNvSpPr>
          <p:nvPr/>
        </p:nvSpPr>
        <p:spPr bwMode="auto">
          <a:xfrm>
            <a:off x="0" y="4132263"/>
            <a:ext cx="25146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الخطية   </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2152"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مذنب  </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2154"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عامّة   </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القضية:  </a:t>
            </a:r>
            <a:endParaRPr kumimoji="0" lang="en-US" sz="44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4" name="Rectangle 12"/>
          <p:cNvSpPr>
            <a:spLocks noChangeArrowheads="1"/>
          </p:cNvSpPr>
          <p:nvPr/>
        </p:nvSpPr>
        <p:spPr bwMode="auto">
          <a:xfrm>
            <a:off x="6228184" y="1905000"/>
            <a:ext cx="2839616"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 15- 17</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أعمدة متى العلائقية</a:t>
            </a:r>
            <a:endParaRPr kumimoji="0" lang="en-US" sz="4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62158" name="Picture 13"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970995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2" name="Text Box 3"/>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96</a:t>
            </a:r>
            <a:endParaRPr lang="en-US" b="1" dirty="0">
              <a:solidFill>
                <a:schemeClr val="bg1"/>
              </a:solidFill>
              <a:latin typeface="Arial" panose="020B0604020202020204" pitchFamily="34" charset="0"/>
              <a:cs typeface="Arial" panose="020B0604020202020204" pitchFamily="34" charset="0"/>
            </a:endParaRPr>
          </a:p>
        </p:txBody>
      </p:sp>
      <p:sp>
        <p:nvSpPr>
          <p:cNvPr id="174083" name="Rectangle 4"/>
          <p:cNvSpPr>
            <a:spLocks noGrp="1" noChangeArrowheads="1"/>
          </p:cNvSpPr>
          <p:nvPr>
            <p:ph type="title" idx="4294967295"/>
          </p:nvPr>
        </p:nvSpPr>
        <p:spPr>
          <a:xfrm>
            <a:off x="228600" y="762000"/>
            <a:ext cx="8686800" cy="655638"/>
          </a:xfrm>
          <a:solidFill>
            <a:schemeClr val="accent1"/>
          </a:solidFill>
        </p:spPr>
        <p:txBody>
          <a:bodyPr/>
          <a:lstStyle/>
          <a:p>
            <a:pPr eaLnBrk="1" hangingPunct="1"/>
            <a:r>
              <a:rPr lang="ar-JO" sz="3600" dirty="0">
                <a:latin typeface="Arial" panose="020B0604020202020204" pitchFamily="34" charset="0"/>
                <a:ea typeface="ＭＳ Ｐゴシック" charset="0"/>
                <a:cs typeface="Arial" panose="020B0604020202020204" pitchFamily="34" charset="0"/>
              </a:rPr>
              <a:t>ب. أسباب فشل الكنائس في التأديب</a:t>
            </a:r>
            <a:endParaRPr lang="en-US" sz="3600" dirty="0">
              <a:latin typeface="Arial" panose="020B0604020202020204" pitchFamily="34" charset="0"/>
              <a:ea typeface="ＭＳ Ｐゴシック" charset="0"/>
              <a:cs typeface="Arial" panose="020B0604020202020204" pitchFamily="34" charset="0"/>
            </a:endParaRPr>
          </a:p>
        </p:txBody>
      </p:sp>
      <p:sp>
        <p:nvSpPr>
          <p:cNvPr id="68613" name="Text Box 5"/>
          <p:cNvSpPr txBox="1">
            <a:spLocks noChangeArrowheads="1"/>
          </p:cNvSpPr>
          <p:nvPr/>
        </p:nvSpPr>
        <p:spPr bwMode="auto">
          <a:xfrm>
            <a:off x="1066800" y="1920875"/>
            <a:ext cx="5562600" cy="40318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628650" indent="-6286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a:r>
              <a:rPr lang="ar-JO" sz="3200" b="1" dirty="0">
                <a:solidFill>
                  <a:schemeClr val="bg1"/>
                </a:solidFill>
                <a:latin typeface="Arial" panose="020B0604020202020204" pitchFamily="34" charset="0"/>
                <a:cs typeface="Arial" panose="020B0604020202020204" pitchFamily="34" charset="0"/>
              </a:rPr>
              <a:t>1. الجهل</a:t>
            </a:r>
          </a:p>
          <a:p>
            <a:pPr marL="0" indent="0" algn="r"/>
            <a:r>
              <a:rPr lang="ar-JO" sz="3200" b="1" dirty="0">
                <a:solidFill>
                  <a:schemeClr val="bg1"/>
                </a:solidFill>
                <a:latin typeface="Arial" panose="020B0604020202020204" pitchFamily="34" charset="0"/>
                <a:cs typeface="Arial" panose="020B0604020202020204" pitchFamily="34" charset="0"/>
              </a:rPr>
              <a:t>2. الشك</a:t>
            </a:r>
          </a:p>
          <a:p>
            <a:pPr marL="0" indent="0" algn="r"/>
            <a:r>
              <a:rPr lang="ar-JO" sz="3200" b="1" dirty="0">
                <a:solidFill>
                  <a:schemeClr val="bg1"/>
                </a:solidFill>
                <a:latin typeface="Arial" panose="020B0604020202020204" pitchFamily="34" charset="0"/>
                <a:cs typeface="Arial" panose="020B0604020202020204" pitchFamily="34" charset="0"/>
              </a:rPr>
              <a:t>3. الإحباط</a:t>
            </a:r>
          </a:p>
          <a:p>
            <a:pPr marL="0" indent="0" algn="r"/>
            <a:r>
              <a:rPr lang="ar-JO" sz="3200" b="1" dirty="0">
                <a:solidFill>
                  <a:schemeClr val="bg1"/>
                </a:solidFill>
                <a:latin typeface="Arial" panose="020B0604020202020204" pitchFamily="34" charset="0"/>
                <a:cs typeface="Arial" panose="020B0604020202020204" pitchFamily="34" charset="0"/>
              </a:rPr>
              <a:t>4. الخوف</a:t>
            </a:r>
          </a:p>
          <a:p>
            <a:pPr marL="0" indent="0" algn="r"/>
            <a:r>
              <a:rPr lang="ar-JO" sz="3200" b="1" dirty="0">
                <a:solidFill>
                  <a:schemeClr val="bg1"/>
                </a:solidFill>
                <a:latin typeface="Arial" panose="020B0604020202020204" pitchFamily="34" charset="0"/>
                <a:cs typeface="Arial" panose="020B0604020202020204" pitchFamily="34" charset="0"/>
              </a:rPr>
              <a:t>5. الأعذار</a:t>
            </a:r>
          </a:p>
          <a:p>
            <a:pPr marL="0" indent="0" algn="r"/>
            <a:r>
              <a:rPr lang="ar-JO" sz="3200" b="1" dirty="0">
                <a:solidFill>
                  <a:schemeClr val="bg1"/>
                </a:solidFill>
                <a:latin typeface="Arial" panose="020B0604020202020204" pitchFamily="34" charset="0"/>
                <a:cs typeface="Arial" panose="020B0604020202020204" pitchFamily="34" charset="0"/>
              </a:rPr>
              <a:t>6. النجاسة</a:t>
            </a:r>
          </a:p>
          <a:p>
            <a:pPr marL="0" indent="0" algn="r"/>
            <a:r>
              <a:rPr lang="ar-JO" sz="3200" b="1" dirty="0">
                <a:solidFill>
                  <a:schemeClr val="bg1"/>
                </a:solidFill>
                <a:latin typeface="Arial" panose="020B0604020202020204" pitchFamily="34" charset="0"/>
                <a:cs typeface="Arial" panose="020B0604020202020204" pitchFamily="34" charset="0"/>
              </a:rPr>
              <a:t>7. الإنطوائية</a:t>
            </a:r>
          </a:p>
          <a:p>
            <a:pPr marL="0" indent="0" algn="r"/>
            <a:r>
              <a:rPr lang="ar-JO" sz="3200" b="1" dirty="0">
                <a:solidFill>
                  <a:schemeClr val="bg1"/>
                </a:solidFill>
                <a:latin typeface="Arial" panose="020B0604020202020204" pitchFamily="34" charset="0"/>
                <a:cs typeface="Arial" panose="020B0604020202020204" pitchFamily="34" charset="0"/>
              </a:rPr>
              <a:t>8. انقسام القادة</a:t>
            </a:r>
            <a:endParaRPr lang="en-US" sz="32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861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861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861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861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861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861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861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861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Title 1"/>
          <p:cNvSpPr>
            <a:spLocks noGrp="1"/>
          </p:cNvSpPr>
          <p:nvPr>
            <p:ph type="title" idx="4294967295"/>
          </p:nvPr>
        </p:nvSpPr>
        <p:spPr/>
        <p:txBody>
          <a:bodyPr/>
          <a:lstStyle/>
          <a:p>
            <a:r>
              <a:rPr lang="ar-JO" b="1" dirty="0">
                <a:solidFill>
                  <a:srgbClr val="FFFFFF"/>
                </a:solidFill>
                <a:latin typeface="Arial" panose="020B0604020202020204" pitchFamily="34" charset="0"/>
                <a:ea typeface="ＭＳ Ｐゴシック" charset="0"/>
                <a:cs typeface="Arial" panose="020B0604020202020204" pitchFamily="34" charset="0"/>
              </a:rPr>
              <a:t>ما هو اختبارك الشخصي؟</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1828800"/>
            <a:ext cx="4495800" cy="5029200"/>
          </a:xfrm>
          <a:prstGeom prst="rect">
            <a:avLst/>
          </a:prstGeom>
          <a:solidFill>
            <a:srgbClr val="008000"/>
          </a:solidFill>
          <a:ln w="9525">
            <a:noFill/>
            <a:miter lim="800000"/>
            <a:headEnd/>
            <a:tailEnd/>
          </a:ln>
        </p:spPr>
        <p:txBody>
          <a:bodyPr anchor="ctr"/>
          <a:lstStyle/>
          <a:p>
            <a:pPr algn="ctr">
              <a:defRPr/>
            </a:pPr>
            <a:r>
              <a:rPr lang="ar-JO" sz="4000" b="1" kern="0" dirty="0">
                <a:solidFill>
                  <a:srgbClr val="FFFFFF"/>
                </a:solidFill>
                <a:effectLst>
                  <a:glow rad="101600">
                    <a:schemeClr val="tx1">
                      <a:alpha val="75000"/>
                    </a:schemeClr>
                  </a:glow>
                </a:effectLst>
                <a:latin typeface="Arial" panose="020B0604020202020204" pitchFamily="34" charset="0"/>
                <a:ea typeface="ＭＳ Ｐゴシック" charset="-128"/>
                <a:cs typeface="Arial" panose="020B0604020202020204" pitchFamily="34" charset="0"/>
              </a:rPr>
              <a:t>شارك عندما ترى انضباط الكنيسة ينجح في استعادة شخص ما. ما الذي تم فعله بشكل صحيح؟</a:t>
            </a:r>
            <a:endParaRPr lang="en-US" sz="4000" b="1" kern="0" dirty="0">
              <a:solidFill>
                <a:srgbClr val="FFFFFF"/>
              </a:solidFill>
              <a:effectLst>
                <a:glow rad="101600">
                  <a:schemeClr val="tx1">
                    <a:alpha val="75000"/>
                  </a:schemeClr>
                </a:glow>
              </a:effectLst>
              <a:latin typeface="Arial" panose="020B0604020202020204" pitchFamily="34" charset="0"/>
              <a:ea typeface="ＭＳ Ｐゴシック" charset="-128"/>
              <a:cs typeface="Arial" panose="020B0604020202020204" pitchFamily="34" charset="0"/>
            </a:endParaRPr>
          </a:p>
        </p:txBody>
      </p:sp>
      <p:sp>
        <p:nvSpPr>
          <p:cNvPr id="4" name="Title 1"/>
          <p:cNvSpPr txBox="1">
            <a:spLocks/>
          </p:cNvSpPr>
          <p:nvPr/>
        </p:nvSpPr>
        <p:spPr bwMode="auto">
          <a:xfrm>
            <a:off x="4495800" y="1828800"/>
            <a:ext cx="4648200" cy="5029200"/>
          </a:xfrm>
          <a:prstGeom prst="rect">
            <a:avLst/>
          </a:prstGeom>
          <a:solidFill>
            <a:srgbClr val="FF0000"/>
          </a:solidFill>
          <a:ln w="9525">
            <a:noFill/>
            <a:miter lim="800000"/>
            <a:headEnd/>
            <a:tailEnd/>
          </a:ln>
        </p:spPr>
        <p:txBody>
          <a:bodyPr anchor="ctr"/>
          <a:lstStyle/>
          <a:p>
            <a:pPr algn="ctr">
              <a:defRPr/>
            </a:pPr>
            <a:r>
              <a:rPr lang="ar-JO" sz="4000" b="1" kern="0" dirty="0">
                <a:solidFill>
                  <a:srgbClr val="FFFFFF"/>
                </a:solidFill>
                <a:effectLst>
                  <a:glow rad="101600">
                    <a:schemeClr val="tx1">
                      <a:alpha val="75000"/>
                    </a:schemeClr>
                  </a:glow>
                </a:effectLst>
                <a:latin typeface="Arial" panose="020B0604020202020204" pitchFamily="34" charset="0"/>
                <a:ea typeface="ＭＳ Ｐゴシック" charset="-128"/>
                <a:cs typeface="Arial" panose="020B0604020202020204" pitchFamily="34" charset="0"/>
              </a:rPr>
              <a:t>أو شارك قصة عندما تمت العملية بشكل سيء ولم تتم استعادة الشخص. ماذا تعلمتم من ذلك؟</a:t>
            </a:r>
            <a:endParaRPr lang="en-US" sz="4000" b="1" kern="0" dirty="0">
              <a:solidFill>
                <a:srgbClr val="FFFFFF"/>
              </a:solidFill>
              <a:effectLst>
                <a:glow rad="101600">
                  <a:schemeClr val="tx1">
                    <a:alpha val="75000"/>
                  </a:schemeClr>
                </a:glo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609600"/>
            <a:ext cx="9067800" cy="1143000"/>
          </a:xfrm>
          <a:solidFill>
            <a:srgbClr val="07070B"/>
          </a:solidFill>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نتائج فشل التأديب</a:t>
            </a:r>
            <a:endParaRPr lang="en-US" b="1" dirty="0">
              <a:latin typeface="Arial" panose="020B0604020202020204" pitchFamily="34" charset="0"/>
              <a:ea typeface="ＭＳ Ｐゴシック" charset="0"/>
              <a:cs typeface="Arial" panose="020B0604020202020204" pitchFamily="34" charset="0"/>
            </a:endParaRPr>
          </a:p>
        </p:txBody>
      </p:sp>
      <p:sp>
        <p:nvSpPr>
          <p:cNvPr id="116739" name="Rectangle 3"/>
          <p:cNvSpPr>
            <a:spLocks noGrp="1" noChangeArrowheads="1"/>
          </p:cNvSpPr>
          <p:nvPr>
            <p:ph type="body" idx="1"/>
          </p:nvPr>
        </p:nvSpPr>
        <p:spPr>
          <a:effectLst/>
        </p:spPr>
        <p:txBody>
          <a:bodyPr/>
          <a:lstStyle/>
          <a:p>
            <a:pPr marL="0" indent="0" algn="r" eaLnBrk="1" hangingPunct="1">
              <a:buNone/>
              <a:defRPr/>
            </a:pPr>
            <a:r>
              <a:rPr lang="ar-JO" sz="4400" b="1" dirty="0">
                <a:effectLst>
                  <a:glow rad="139700">
                    <a:srgbClr val="07070B">
                      <a:alpha val="75000"/>
                    </a:srgbClr>
                  </a:glow>
                </a:effectLst>
                <a:latin typeface="Arial" panose="020B0604020202020204" pitchFamily="34" charset="0"/>
                <a:cs typeface="Arial" panose="020B0604020202020204" pitchFamily="34" charset="0"/>
              </a:rPr>
              <a:t>1. نقض الطهارة</a:t>
            </a:r>
          </a:p>
          <a:p>
            <a:pPr marL="0" indent="0" algn="r" eaLnBrk="1" hangingPunct="1">
              <a:buNone/>
              <a:defRPr/>
            </a:pPr>
            <a:r>
              <a:rPr lang="ar-JO" sz="4400" b="1" dirty="0">
                <a:effectLst>
                  <a:glow rad="139700">
                    <a:srgbClr val="07070B">
                      <a:alpha val="75000"/>
                    </a:srgbClr>
                  </a:glow>
                </a:effectLst>
                <a:latin typeface="Arial" panose="020B0604020202020204" pitchFamily="34" charset="0"/>
                <a:cs typeface="Arial" panose="020B0604020202020204" pitchFamily="34" charset="0"/>
              </a:rPr>
              <a:t>2. نقص القوة</a:t>
            </a:r>
          </a:p>
          <a:p>
            <a:pPr marL="0" indent="0" algn="r" eaLnBrk="1" hangingPunct="1">
              <a:buNone/>
              <a:defRPr/>
            </a:pPr>
            <a:r>
              <a:rPr lang="ar-JO" sz="4400" b="1" dirty="0">
                <a:effectLst>
                  <a:glow rad="139700">
                    <a:srgbClr val="07070B">
                      <a:alpha val="75000"/>
                    </a:srgbClr>
                  </a:glow>
                </a:effectLst>
                <a:latin typeface="Arial" panose="020B0604020202020204" pitchFamily="34" charset="0"/>
                <a:cs typeface="Arial" panose="020B0604020202020204" pitchFamily="34" charset="0"/>
              </a:rPr>
              <a:t>3. نقص التقدم</a:t>
            </a:r>
          </a:p>
          <a:p>
            <a:pPr marL="0" indent="0" algn="r" eaLnBrk="1" hangingPunct="1">
              <a:buNone/>
              <a:defRPr/>
            </a:pPr>
            <a:r>
              <a:rPr lang="ar-JO" sz="4400" b="1" dirty="0">
                <a:effectLst>
                  <a:glow rad="139700">
                    <a:srgbClr val="07070B">
                      <a:alpha val="75000"/>
                    </a:srgbClr>
                  </a:glow>
                </a:effectLst>
                <a:latin typeface="Arial" panose="020B0604020202020204" pitchFamily="34" charset="0"/>
                <a:cs typeface="Arial" panose="020B0604020202020204" pitchFamily="34" charset="0"/>
              </a:rPr>
              <a:t>4. نقص الوحدة</a:t>
            </a:r>
            <a:endParaRPr lang="en-US" sz="4400" b="1" dirty="0">
              <a:effectLst>
                <a:glow rad="139700">
                  <a:srgbClr val="07070B">
                    <a:alpha val="75000"/>
                  </a:srgbClr>
                </a:glow>
              </a:effectLst>
              <a:latin typeface="Arial" panose="020B0604020202020204" pitchFamily="34" charset="0"/>
              <a:cs typeface="Arial" panose="020B0604020202020204" pitchFamily="34" charset="0"/>
            </a:endParaRPr>
          </a:p>
        </p:txBody>
      </p:sp>
      <p:sp>
        <p:nvSpPr>
          <p:cNvPr id="177155" name="Text Box 3"/>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96</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73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673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673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673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39"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Grp="1" noChangeArrowheads="1"/>
          </p:cNvSpPr>
          <p:nvPr>
            <p:ph type="title" idx="4294967295"/>
          </p:nvPr>
        </p:nvSpPr>
        <p:spPr/>
        <p:txBody>
          <a:bodyPr/>
          <a:lstStyle/>
          <a:p>
            <a:pPr algn="ctr" eaLnBrk="1" hangingPunct="1"/>
            <a:r>
              <a:rPr lang="ar-JO" dirty="0">
                <a:latin typeface="Arial" panose="020B0604020202020204" pitchFamily="34" charset="0"/>
                <a:ea typeface="ＭＳ Ｐゴシック" charset="0"/>
                <a:cs typeface="Arial" panose="020B0604020202020204" pitchFamily="34" charset="0"/>
              </a:rPr>
              <a:t>أمور للنقاش</a:t>
            </a:r>
            <a:endParaRPr lang="en-US" dirty="0">
              <a:latin typeface="Arial" panose="020B0604020202020204" pitchFamily="34" charset="0"/>
              <a:ea typeface="ＭＳ Ｐゴシック" charset="0"/>
              <a:cs typeface="Arial" panose="020B0604020202020204" pitchFamily="34" charset="0"/>
            </a:endParaRPr>
          </a:p>
        </p:txBody>
      </p:sp>
      <p:sp>
        <p:nvSpPr>
          <p:cNvPr id="66563" name="Text Box 3"/>
          <p:cNvSpPr txBox="1">
            <a:spLocks noChangeArrowheads="1"/>
          </p:cNvSpPr>
          <p:nvPr/>
        </p:nvSpPr>
        <p:spPr bwMode="auto">
          <a:xfrm>
            <a:off x="1066800" y="1920875"/>
            <a:ext cx="7537648"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654050" indent="-654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a:r>
              <a:rPr lang="ar-JO" sz="3200" b="1" dirty="0">
                <a:latin typeface="Arial" panose="020B0604020202020204" pitchFamily="34" charset="0"/>
                <a:cs typeface="Arial" panose="020B0604020202020204" pitchFamily="34" charset="0"/>
              </a:rPr>
              <a:t>أ. ما هو التأديب الكنسي؟</a:t>
            </a:r>
          </a:p>
          <a:p>
            <a:pPr marL="0" indent="0" algn="r"/>
            <a:r>
              <a:rPr lang="ar-JO" sz="3200" b="1" dirty="0">
                <a:latin typeface="Arial" panose="020B0604020202020204" pitchFamily="34" charset="0"/>
                <a:cs typeface="Arial" panose="020B0604020202020204" pitchFamily="34" charset="0"/>
              </a:rPr>
              <a:t>ب. لماذا لا نمارسه في الغالب؟</a:t>
            </a:r>
          </a:p>
          <a:p>
            <a:pPr marL="0" indent="0" algn="r"/>
            <a:r>
              <a:rPr lang="ar-JO" sz="3200" b="1" dirty="0">
                <a:latin typeface="Arial" panose="020B0604020202020204" pitchFamily="34" charset="0"/>
                <a:cs typeface="Arial" panose="020B0604020202020204" pitchFamily="34" charset="0"/>
              </a:rPr>
              <a:t>ت. ما هي نتائج الفشل بالقيام به؟</a:t>
            </a:r>
          </a:p>
          <a:p>
            <a:pPr marL="0" indent="0" algn="r"/>
            <a:r>
              <a:rPr lang="ar-JO" sz="3200" b="1" dirty="0">
                <a:latin typeface="Arial" panose="020B0604020202020204" pitchFamily="34" charset="0"/>
                <a:cs typeface="Arial" panose="020B0604020202020204" pitchFamily="34" charset="0"/>
              </a:rPr>
              <a:t>ث. كيف نؤدب المؤمنين؟</a:t>
            </a:r>
          </a:p>
          <a:p>
            <a:pPr marL="0" indent="0" algn="r"/>
            <a:endParaRPr lang="en-US" sz="3200" b="1" dirty="0">
              <a:latin typeface="Arial" panose="020B0604020202020204" pitchFamily="34" charset="0"/>
              <a:cs typeface="Arial" panose="020B0604020202020204" pitchFamily="34" charset="0"/>
            </a:endParaRPr>
          </a:p>
        </p:txBody>
      </p:sp>
      <p:sp>
        <p:nvSpPr>
          <p:cNvPr id="179203"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97</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56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56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65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1" descr="reconci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938" y="6350"/>
            <a:ext cx="9136062"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Subtitle 2"/>
          <p:cNvSpPr txBox="1">
            <a:spLocks/>
          </p:cNvSpPr>
          <p:nvPr/>
        </p:nvSpPr>
        <p:spPr bwMode="auto">
          <a:xfrm>
            <a:off x="-36513" y="5263026"/>
            <a:ext cx="9288463" cy="1594973"/>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eaLnBrk="0" fontAlgn="base" hangingPunct="0">
              <a:spcBef>
                <a:spcPct val="0"/>
              </a:spcBef>
              <a:spcAft>
                <a:spcPct val="0"/>
              </a:spcAft>
              <a:defRPr sz="6600" b="1">
                <a:solidFill>
                  <a:srgbClr val="FFFFFF"/>
                </a:solidFill>
                <a:effectLst>
                  <a:glow rad="266700">
                    <a:srgbClr val="000000">
                      <a:alpha val="89000"/>
                    </a:srgbClr>
                  </a:glow>
                </a:effectLst>
                <a:latin typeface="Arial" charset="0"/>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66700">
                    <a:srgbClr val="000000">
                      <a:alpha val="89000"/>
                    </a:srgbClr>
                  </a:glow>
                </a:effectLst>
                <a:uLnTx/>
                <a:uFillTx/>
                <a:latin typeface="Arial" charset="0"/>
                <a:ea typeface="ＭＳ Ｐゴシック" charset="0"/>
                <a:cs typeface="Arial"/>
              </a:rPr>
              <a:t>د. ريك جريفيث</a:t>
            </a:r>
            <a:endParaRPr kumimoji="0" lang="en-US" sz="2800" b="1" i="0" u="none" strike="noStrike" kern="1200" cap="none" spc="0" normalizeH="0" baseline="0" noProof="0" dirty="0">
              <a:ln>
                <a:noFill/>
              </a:ln>
              <a:solidFill>
                <a:srgbClr val="FFFFFF"/>
              </a:solidFill>
              <a:effectLst>
                <a:glow rad="266700">
                  <a:srgbClr val="000000">
                    <a:alpha val="89000"/>
                  </a:srgbClr>
                </a:glow>
              </a:effectLst>
              <a:uLnTx/>
              <a:uFillTx/>
              <a:latin typeface="Arial" charset="0"/>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66700">
                    <a:srgbClr val="000000">
                      <a:alpha val="89000"/>
                    </a:srgbClr>
                  </a:glow>
                </a:effectLst>
                <a:uLnTx/>
                <a:uFillTx/>
                <a:latin typeface="Arial" charset="0"/>
                <a:ea typeface="ＭＳ Ｐゴシック" charset="0"/>
                <a:cs typeface="Arial"/>
              </a:rPr>
              <a:t>مؤسسة الدراسات اللاهوتية الأردنية</a:t>
            </a:r>
            <a:endParaRPr kumimoji="0" lang="en-US" sz="2800" b="1" i="0" u="none" strike="noStrike" kern="1200" cap="none" spc="0" normalizeH="0" baseline="0" noProof="0" dirty="0">
              <a:ln>
                <a:noFill/>
              </a:ln>
              <a:solidFill>
                <a:srgbClr val="FFFFFF"/>
              </a:solidFill>
              <a:effectLst>
                <a:glow rad="266700">
                  <a:srgbClr val="000000">
                    <a:alpha val="89000"/>
                  </a:srgbClr>
                </a:glow>
              </a:effectLst>
              <a:uLnTx/>
              <a:uFillTx/>
              <a:latin typeface="Arial" charset="0"/>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89000"/>
                    </a:srgbClr>
                  </a:glow>
                </a:effectLst>
                <a:uLnTx/>
                <a:uFillTx/>
                <a:latin typeface="Arial" charset="0"/>
                <a:ea typeface="ＭＳ Ｐゴシック" charset="0"/>
                <a:cs typeface="Arial"/>
              </a:rPr>
              <a:t>BibleStudyDownloads.org</a:t>
            </a:r>
          </a:p>
        </p:txBody>
      </p:sp>
      <p:sp>
        <p:nvSpPr>
          <p:cNvPr id="26625" name="Rectangle 2"/>
          <p:cNvSpPr>
            <a:spLocks noGrp="1" noChangeArrowheads="1"/>
          </p:cNvSpPr>
          <p:nvPr>
            <p:ph type="ctrTitle"/>
          </p:nvPr>
        </p:nvSpPr>
        <p:spPr>
          <a:xfrm>
            <a:off x="0" y="404813"/>
            <a:ext cx="4859338" cy="2447925"/>
          </a:xfrm>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كيفية استعادة</a:t>
            </a:r>
            <a:br>
              <a:rPr lang="ar-JO" sz="4800" dirty="0">
                <a:latin typeface="Arial" panose="020B0604020202020204" pitchFamily="34" charset="0"/>
                <a:ea typeface="ＭＳ Ｐゴシック" charset="0"/>
                <a:cs typeface="Arial" panose="020B0604020202020204" pitchFamily="34" charset="0"/>
              </a:rPr>
            </a:br>
            <a:r>
              <a:rPr lang="ar-JO" sz="4800" dirty="0">
                <a:latin typeface="Arial" panose="020B0604020202020204" pitchFamily="34" charset="0"/>
                <a:ea typeface="ＭＳ Ｐゴシック" charset="0"/>
                <a:cs typeface="Arial" panose="020B0604020202020204" pitchFamily="34" charset="0"/>
              </a:rPr>
              <a:t>العلاقات</a:t>
            </a:r>
            <a:endParaRPr lang="en-US" dirty="0">
              <a:latin typeface="Arial" panose="020B0604020202020204" pitchFamily="34" charset="0"/>
              <a:ea typeface="ＭＳ Ｐゴシック" charset="0"/>
              <a:cs typeface="Arial" panose="020B0604020202020204" pitchFamily="34" charset="0"/>
            </a:endParaRPr>
          </a:p>
        </p:txBody>
      </p:sp>
      <p:sp>
        <p:nvSpPr>
          <p:cNvPr id="235524" name="Rectangle 3"/>
          <p:cNvSpPr>
            <a:spLocks noGrp="1" noChangeArrowheads="1"/>
          </p:cNvSpPr>
          <p:nvPr>
            <p:ph type="subTitle" idx="1"/>
          </p:nvPr>
        </p:nvSpPr>
        <p:spPr>
          <a:xfrm>
            <a:off x="1258888" y="6858000"/>
            <a:ext cx="6400800" cy="1752600"/>
          </a:xfrm>
        </p:spPr>
        <p:txBody>
          <a:bodyPr/>
          <a:lstStyle/>
          <a:p>
            <a:pPr eaLnBrk="1" hangingPunct="1"/>
            <a:r>
              <a:rPr lang="en-US" sz="4400">
                <a:latin typeface="Arial" charset="0"/>
                <a:ea typeface="ＭＳ Ｐゴシック" charset="0"/>
                <a:cs typeface="ＭＳ Ｐゴシック" charset="0"/>
              </a:rPr>
              <a:t>10 December 2006</a:t>
            </a:r>
          </a:p>
          <a:p>
            <a:pPr eaLnBrk="1" hangingPunct="1"/>
            <a:r>
              <a:rPr lang="en-US" sz="4400">
                <a:latin typeface="Arial" charset="0"/>
                <a:ea typeface="ＭＳ Ｐゴシック" charset="0"/>
                <a:cs typeface="ＭＳ Ｐゴシック" charset="0"/>
              </a:rPr>
              <a:t>6 March 2011</a:t>
            </a:r>
          </a:p>
        </p:txBody>
      </p:sp>
      <p:sp>
        <p:nvSpPr>
          <p:cNvPr id="235525" name="Rectangle 4"/>
          <p:cNvSpPr>
            <a:spLocks noChangeArrowheads="1"/>
          </p:cNvSpPr>
          <p:nvPr/>
        </p:nvSpPr>
        <p:spPr bwMode="auto">
          <a:xfrm>
            <a:off x="7685088" y="1062038"/>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235526" name="Picture 5" descr="oth-ti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427538" y="15875"/>
            <a:ext cx="1482725"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907704" y="3356992"/>
            <a:ext cx="6980312" cy="1296169"/>
          </a:xfrm>
          <a:prstGeom prst="rect">
            <a:avLst/>
          </a:prstGeom>
          <a:noFill/>
          <a:ln>
            <a:noFill/>
          </a:ln>
        </p:spPr>
        <p:txBody>
          <a:bodyPr anchor="ctr"/>
          <a:lstStyle>
            <a:defPPr>
              <a:defRPr lang="en-US"/>
            </a:defPPr>
            <a:lvl1pPr algn="ctr">
              <a:defRPr sz="2800" b="1">
                <a:solidFill>
                  <a:srgbClr val="FFFFFF"/>
                </a:solidFill>
                <a:effectLst>
                  <a:glow rad="266700">
                    <a:srgbClr val="000000">
                      <a:alpha val="89000"/>
                    </a:srgbClr>
                  </a:glow>
                </a:effectLst>
                <a:cs typeface="Arial"/>
              </a:defRPr>
            </a:lvl1pPr>
            <a:lvl2pPr algn="ctr">
              <a:defRPr sz="4400">
                <a:solidFill>
                  <a:schemeClr val="tx2"/>
                </a:solidFill>
                <a:latin typeface="Arial" pitchFamily="-112" charset="0"/>
                <a:ea typeface="ＭＳ Ｐゴシック" pitchFamily="-108" charset="-128"/>
                <a:cs typeface="ＭＳ Ｐゴシック" pitchFamily="-108" charset="-128"/>
              </a:defRPr>
            </a:lvl2pPr>
            <a:lvl3pPr algn="ctr">
              <a:defRPr sz="4400">
                <a:solidFill>
                  <a:schemeClr val="tx2"/>
                </a:solidFill>
                <a:latin typeface="Arial" pitchFamily="-112" charset="0"/>
                <a:ea typeface="ＭＳ Ｐゴシック" pitchFamily="-108" charset="-128"/>
                <a:cs typeface="ＭＳ Ｐゴシック" pitchFamily="-108" charset="-128"/>
              </a:defRPr>
            </a:lvl3pPr>
            <a:lvl4pPr algn="ctr">
              <a:defRPr sz="4400">
                <a:solidFill>
                  <a:schemeClr val="tx2"/>
                </a:solidFill>
                <a:latin typeface="Arial" pitchFamily="-112" charset="0"/>
                <a:ea typeface="ＭＳ Ｐゴシック" pitchFamily="-108" charset="-128"/>
                <a:cs typeface="ＭＳ Ｐゴシック" pitchFamily="-108" charset="-128"/>
              </a:defRPr>
            </a:lvl4pPr>
            <a:lvl5pPr algn="ctr">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rPr>
              <a:t>متى 18: 15- 20</a:t>
            </a:r>
            <a:endParaRPr kumimoji="0" lang="en-US" sz="4000" b="1" i="1" u="none" strike="noStrike" kern="1200" cap="none" spc="0" normalizeH="0" baseline="0" noProof="0" dirty="0">
              <a:ln>
                <a:noFill/>
              </a:ln>
              <a:solidFill>
                <a:srgbClr val="FFFFFF"/>
              </a:solidFill>
              <a:effectLst>
                <a:glow rad="266700">
                  <a:srgbClr val="000000">
                    <a:alpha val="89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317602"/>
      </p:ext>
    </p:extLst>
  </p:cSld>
  <p:clrMapOvr>
    <a:masterClrMapping/>
  </p:clrMapOvr>
  <p:transition>
    <p:random/>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76" name="AutoShape 1068"/>
          <p:cNvSpPr>
            <a:spLocks noChangeArrowheads="1"/>
          </p:cNvSpPr>
          <p:nvPr/>
        </p:nvSpPr>
        <p:spPr bwMode="auto">
          <a:xfrm>
            <a:off x="0" y="3962398"/>
            <a:ext cx="6400800" cy="2895601"/>
          </a:xfrm>
          <a:prstGeom prst="rightArrowCallout">
            <a:avLst>
              <a:gd name="adj1" fmla="val 25000"/>
              <a:gd name="adj2" fmla="val 25000"/>
              <a:gd name="adj3" fmla="val 30435"/>
              <a:gd name="adj4" fmla="val 66667"/>
            </a:avLst>
          </a:prstGeom>
          <a:solidFill>
            <a:srgbClr val="80008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34" name="Rectangle 1026"/>
          <p:cNvSpPr>
            <a:spLocks noGrp="1" noChangeArrowheads="1"/>
          </p:cNvSpPr>
          <p:nvPr>
            <p:ph type="title"/>
          </p:nvPr>
        </p:nvSpPr>
        <p:spPr>
          <a:xfrm>
            <a:off x="685800" y="158750"/>
            <a:ext cx="7772400" cy="533400"/>
          </a:xfrm>
          <a:effectLst>
            <a:outerShdw blurRad="63500" dist="155023" dir="12899521" algn="ctr" rotWithShape="0">
              <a:srgbClr val="07070B">
                <a:alpha val="74998"/>
              </a:srgbClr>
            </a:outerShdw>
          </a:effectLst>
        </p:spPr>
        <p:txBody>
          <a:bodyPr/>
          <a:lstStyle/>
          <a:p>
            <a:pPr eaLnBrk="1" hangingPunct="1">
              <a:defRPr/>
            </a:pPr>
            <a:r>
              <a:rPr kumimoji="0" lang="ar-JO" sz="3600" dirty="0">
                <a:latin typeface="Arial" panose="020B0604020202020204" pitchFamily="34" charset="0"/>
                <a:ea typeface="ＭＳ Ｐゴシック" charset="0"/>
                <a:cs typeface="Arial" panose="020B0604020202020204" pitchFamily="34" charset="0"/>
              </a:rPr>
              <a:t>متى 18: 15-20</a:t>
            </a:r>
            <a:endParaRPr kumimoji="0" lang="en-US" dirty="0">
              <a:latin typeface="Arial" panose="020B0604020202020204" pitchFamily="34" charset="0"/>
              <a:ea typeface="ＭＳ Ｐゴシック" charset="0"/>
              <a:cs typeface="Arial" panose="020B0604020202020204" pitchFamily="34" charset="0"/>
            </a:endParaRPr>
          </a:p>
        </p:txBody>
      </p:sp>
      <p:sp>
        <p:nvSpPr>
          <p:cNvPr id="1068074" name="AutoShape 1066"/>
          <p:cNvSpPr>
            <a:spLocks noChangeArrowheads="1"/>
          </p:cNvSpPr>
          <p:nvPr/>
        </p:nvSpPr>
        <p:spPr bwMode="auto">
          <a:xfrm>
            <a:off x="35163" y="697935"/>
            <a:ext cx="6061075" cy="3264462"/>
          </a:xfrm>
          <a:prstGeom prst="rightArrowCallout">
            <a:avLst>
              <a:gd name="adj1" fmla="val 25000"/>
              <a:gd name="adj2" fmla="val 25000"/>
              <a:gd name="adj3" fmla="val 30435"/>
              <a:gd name="adj4" fmla="val 66667"/>
            </a:avLst>
          </a:prstGeom>
          <a:solidFill>
            <a:srgbClr val="00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5" name="AutoShape 1067"/>
          <p:cNvSpPr>
            <a:spLocks noChangeArrowheads="1"/>
          </p:cNvSpPr>
          <p:nvPr/>
        </p:nvSpPr>
        <p:spPr bwMode="auto">
          <a:xfrm>
            <a:off x="5715000" y="914400"/>
            <a:ext cx="3429000" cy="2971800"/>
          </a:xfrm>
          <a:prstGeom prst="verticalScroll">
            <a:avLst>
              <a:gd name="adj" fmla="val 12500"/>
            </a:avLst>
          </a:prstGeom>
          <a:solidFill>
            <a:srgbClr val="000000"/>
          </a:solidFill>
          <a:ln w="9525">
            <a:solidFill>
              <a:schemeClr val="tx1"/>
            </a:solidFill>
            <a:round/>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2" name="Rectangle 1064"/>
          <p:cNvSpPr>
            <a:spLocks noChangeArrowheads="1"/>
          </p:cNvSpPr>
          <p:nvPr/>
        </p:nvSpPr>
        <p:spPr bwMode="auto">
          <a:xfrm>
            <a:off x="6096000" y="1371600"/>
            <a:ext cx="2819400"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كيفية </a:t>
            </a: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استعادة</a:t>
            </a:r>
            <a:b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15-17</a:t>
            </a:r>
            <a:endParaRPr kumimoji="0" lang="en-US" sz="4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1068077" name="AutoShape 1069"/>
          <p:cNvSpPr>
            <a:spLocks noChangeArrowheads="1"/>
          </p:cNvSpPr>
          <p:nvPr/>
        </p:nvSpPr>
        <p:spPr bwMode="auto">
          <a:xfrm>
            <a:off x="5715000" y="3886200"/>
            <a:ext cx="3429000" cy="2895600"/>
          </a:xfrm>
          <a:prstGeom prst="verticalScroll">
            <a:avLst>
              <a:gd name="adj" fmla="val 12500"/>
            </a:avLst>
          </a:prstGeom>
          <a:solidFill>
            <a:srgbClr val="80008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BBE0E3"/>
              </a:solidFill>
              <a:effectLst/>
              <a:uLnTx/>
              <a:uFillTx/>
              <a:latin typeface="Arial" panose="020B0604020202020204" pitchFamily="34" charset="0"/>
              <a:ea typeface="ＭＳ Ｐゴシック" charset="0"/>
              <a:cs typeface="Arial" panose="020B0604020202020204" pitchFamily="34" charset="0"/>
            </a:endParaRPr>
          </a:p>
        </p:txBody>
      </p:sp>
      <p:sp>
        <p:nvSpPr>
          <p:cNvPr id="1068078" name="Rectangle 1070"/>
          <p:cNvSpPr>
            <a:spLocks noChangeArrowheads="1"/>
          </p:cNvSpPr>
          <p:nvPr/>
        </p:nvSpPr>
        <p:spPr bwMode="auto">
          <a:xfrm>
            <a:off x="6019800" y="4191000"/>
            <a:ext cx="2819400"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لماذا </a:t>
            </a:r>
            <a:r>
              <a:rPr kumimoji="0" lang="ar-JO"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استعادة</a:t>
            </a:r>
            <a:b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36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rPr>
              <a:t>18-20</a:t>
            </a:r>
            <a:endParaRPr kumimoji="0" lang="en-US" sz="4400" b="1" i="0" u="none" strike="noStrike" kern="1200" cap="none" spc="0" normalizeH="0" baseline="0" noProof="0" dirty="0">
              <a:ln>
                <a:noFill/>
              </a:ln>
              <a:solidFill>
                <a:srgbClr val="FFFFFF"/>
              </a:solidFill>
              <a:effectLst>
                <a:glow rad="1524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1068071" name="Rectangle 1063"/>
          <p:cNvSpPr>
            <a:spLocks noChangeArrowheads="1"/>
          </p:cNvSpPr>
          <p:nvPr/>
        </p:nvSpPr>
        <p:spPr bwMode="auto">
          <a:xfrm>
            <a:off x="34925" y="692150"/>
            <a:ext cx="5984875" cy="6165850"/>
          </a:xfrm>
          <a:prstGeom prst="rect">
            <a:avLst/>
          </a:prstGeom>
          <a:noFill/>
          <a:ln>
            <a:noFill/>
          </a:ln>
          <a:effectLst/>
        </p:spPr>
        <p:txBody>
          <a:bodyPr anchor="ct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أَخْطَأَ إِلَيْكَ أَخُوكَ فَٱذْهَبْ وَعَاتِبْهُ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بَيْنَكَ وَبَيْنَهُ وَحْدَكُمَا.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إِنْ سَمِعَ مِنْكَ فَقَدْ رَبِحْتَ أَخَاكَ.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١٦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لَمْ يَسْمَعْ،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فَخُذْ مَعَكَ أَيْضًا وَاحِدًا أَوِ ٱثْنَيْنِ</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لِكَيْ تَقُومَ كُلُّ كَلِمَةٍ عَلَى فَمِ شَاهِدَيْنِ أَوْ ثَلَاثَةٍ.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١٧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وَإِنْ لَمْ يَسْمَعْ مِنْهُمْ فَقُلْ لِلْكَنِيسَةِ</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وَإِنْ لَمْ يَسْمَعْ مِنَ ٱلْكَنِيسَةِ فَلْيَكُنْ عِنْدَكَ </a:t>
            </a:r>
            <a:r>
              <a:rPr kumimoji="0" lang="ar-JO" sz="2600" b="1" i="0" u="none" strike="noStrike" kern="1200" cap="none" spc="0" normalizeH="0" baseline="0" noProof="0" dirty="0">
                <a:ln>
                  <a:noFill/>
                </a:ln>
                <a:solidFill>
                  <a:srgbClr val="FFFF00"/>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كَٱلْوَثَنِيِّ وَٱلْعَشَّارِ</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just" defTabSz="914400" rtl="1" eaLnBrk="1" fontAlgn="base" latinLnBrk="0" hangingPunct="1">
              <a:lnSpc>
                <a:spcPct val="100000"/>
              </a:lnSpc>
              <a:spcBef>
                <a:spcPct val="0"/>
              </a:spcBef>
              <a:spcAft>
                <a:spcPct val="0"/>
              </a:spcAft>
              <a:buClrTx/>
              <a:buSzTx/>
              <a:buFontTx/>
              <a:buNone/>
              <a:tabLst/>
              <a:defRPr/>
            </a:pPr>
            <a:endPar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١٨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اَلْحَقَّ أَقُولُ لَكُمْ: كُلُّ مَا تَرْبِطُونَهُ عَلَى ٱلْأَرْضِ يَكُونُ مَرْبُوطًا فِي ٱلسَّمَاءِ، وَكُلُّ مَا تَحُلُّونَهُ عَلَى ٱلْأَرْضِ يَكُونُ مَحْلُولًا فِي ٱلسَّمَاءِ.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١٩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وَأَقُولُ لَكُمْ أَيْضًا: إِنِ ٱتَّفَقَ ٱثْنَانِ مِنْكُمْ عَلَى ٱلْأَرْضِ فِي أَيِّ شَيْءٍ يَطْلُبَانِهِ فَإِنَّهُ يَكُونُ لَهُمَا مِنْ قِبَلِ أَبِي ٱلَّذِي فِي ٱلسَّمَاوَاتِ، </a:t>
            </a:r>
            <a:r>
              <a:rPr kumimoji="0" lang="ar-JO" sz="2600" b="1" i="0" u="none" strike="noStrike" kern="1200" cap="none" spc="0" normalizeH="0" baseline="3000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٢٠ </a:t>
            </a:r>
            <a:r>
              <a:rPr kumimoji="0" lang="ar-JO"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لِأَنَّهُ حَيْثُمَا ٱجْتَمَعَ ٱثْنَانِ أَوْ ثَلَاثَةٌ بِٱسْمِي فَهُنَاكَ أَكُونُ فِي وَسْطِهِمْ».</a:t>
            </a:r>
            <a:r>
              <a:rPr kumimoji="1" lang="en-US" sz="2600" b="1" i="0" u="none" strike="noStrike" kern="1200" cap="none" spc="0" normalizeH="0" baseline="0" noProof="0" dirty="0">
                <a:ln>
                  <a:noFill/>
                </a:ln>
                <a:solidFill>
                  <a:srgbClr val="FFFFFF"/>
                </a:solidFill>
                <a:effectLst>
                  <a:glow rad="228600">
                    <a:srgbClr val="3E3E5C">
                      <a:lumMod val="50000"/>
                      <a:alpha val="73000"/>
                    </a:srgbClr>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3687341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68074"/>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068075"/>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1068072">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1068076"/>
                                        </p:tgtEl>
                                        <p:attrNameLst>
                                          <p:attrName>style.visibility</p:attrName>
                                        </p:attrNameLst>
                                      </p:cBhvr>
                                      <p:to>
                                        <p:strVal val="visible"/>
                                      </p:to>
                                    </p:se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106807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106807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8076" grpId="0" animBg="1"/>
      <p:bldP spid="1068074" grpId="0" animBg="1"/>
      <p:bldP spid="1068075" grpId="0" animBg="1"/>
      <p:bldP spid="1068072" grpId="0" build="p" autoUpdateAnimBg="0"/>
      <p:bldP spid="1068077" grpId="0" animBg="1"/>
      <p:bldP spid="1068078"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4194" name="Picture 2" descr="mending_your_broken_he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357563"/>
            <a:ext cx="5238750" cy="350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SunsetCouple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33850" y="350838"/>
            <a:ext cx="5046663"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8338" name="Rectangle 2"/>
          <p:cNvSpPr>
            <a:spLocks noGrp="1" noChangeArrowheads="1"/>
          </p:cNvSpPr>
          <p:nvPr>
            <p:ph type="title" idx="4294967295"/>
          </p:nvPr>
        </p:nvSpPr>
        <p:spPr>
          <a:xfrm>
            <a:off x="4932363" y="3644900"/>
            <a:ext cx="4211637" cy="3213100"/>
          </a:xfrm>
          <a:solidFill>
            <a:srgbClr val="000514"/>
          </a:solidFill>
          <a:effectLst>
            <a:outerShdw blurRad="63500" dist="35921" dir="2700000" algn="ctr" rotWithShape="0">
              <a:srgbClr val="000000">
                <a:alpha val="74998"/>
              </a:srgbClr>
            </a:outerShdw>
          </a:effectLst>
        </p:spPr>
        <p:txBody>
          <a:bodyPr/>
          <a:lstStyle/>
          <a:p>
            <a:pPr eaLnBrk="1" hangingPunct="1">
              <a:defRPr/>
            </a:pPr>
            <a:r>
              <a:rPr lang="ar-JO" sz="4000" b="1" i="1" dirty="0">
                <a:solidFill>
                  <a:schemeClr val="bg1"/>
                </a:solidFill>
                <a:latin typeface="Arial" panose="020B0604020202020204" pitchFamily="34" charset="0"/>
                <a:ea typeface="ＭＳ Ｐゴシック" charset="0"/>
                <a:cs typeface="Arial" panose="020B0604020202020204" pitchFamily="34" charset="0"/>
              </a:rPr>
              <a:t>كيف </a:t>
            </a:r>
            <a:r>
              <a:rPr lang="ar-JO" sz="4000" b="1" dirty="0">
                <a:solidFill>
                  <a:srgbClr val="FFFF00"/>
                </a:solidFill>
                <a:latin typeface="Arial" panose="020B0604020202020204" pitchFamily="34" charset="0"/>
                <a:ea typeface="ＭＳ Ｐゴシック" charset="0"/>
                <a:cs typeface="Arial" panose="020B0604020202020204" pitchFamily="34" charset="0"/>
              </a:rPr>
              <a:t>نعيد </a:t>
            </a:r>
            <a:br>
              <a:rPr lang="ar-JO" sz="4000" b="1" i="1" dirty="0">
                <a:solidFill>
                  <a:schemeClr val="bg1"/>
                </a:solidFill>
                <a:latin typeface="Arial" panose="020B0604020202020204" pitchFamily="34" charset="0"/>
                <a:ea typeface="ＭＳ Ｐゴシック" charset="0"/>
                <a:cs typeface="Arial" panose="020B0604020202020204" pitchFamily="34" charset="0"/>
              </a:rPr>
            </a:br>
            <a:r>
              <a:rPr lang="ar-JO" sz="4000" b="1" dirty="0">
                <a:solidFill>
                  <a:schemeClr val="bg1"/>
                </a:solidFill>
                <a:latin typeface="Arial" panose="020B0604020202020204" pitchFamily="34" charset="0"/>
                <a:ea typeface="ＭＳ Ｐゴシック" charset="0"/>
                <a:cs typeface="Arial" panose="020B0604020202020204" pitchFamily="34" charset="0"/>
              </a:rPr>
              <a:t>المؤمنين الخطأة </a:t>
            </a:r>
            <a:br>
              <a:rPr lang="ar-JO" sz="4000" b="1" dirty="0">
                <a:solidFill>
                  <a:schemeClr val="bg1"/>
                </a:solidFill>
                <a:latin typeface="Arial" panose="020B0604020202020204" pitchFamily="34" charset="0"/>
                <a:ea typeface="ＭＳ Ｐゴシック" charset="0"/>
                <a:cs typeface="Arial" panose="020B0604020202020204" pitchFamily="34" charset="0"/>
              </a:rPr>
            </a:br>
            <a:r>
              <a:rPr lang="ar-JO" sz="4000" b="1" dirty="0">
                <a:solidFill>
                  <a:schemeClr val="bg1"/>
                </a:solidFill>
                <a:latin typeface="Arial" panose="020B0604020202020204" pitchFamily="34" charset="0"/>
                <a:ea typeface="ＭＳ Ｐゴシック" charset="0"/>
                <a:cs typeface="Arial" panose="020B0604020202020204" pitchFamily="34" charset="0"/>
              </a:rPr>
              <a:t>بشكل صحيح؟</a:t>
            </a:r>
            <a:endParaRPr lang="en-US" sz="3600"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5" name="Picture 4" descr="fighting coupl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549275"/>
            <a:ext cx="4211638" cy="315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ight Arrow 5"/>
          <p:cNvSpPr>
            <a:spLocks noChangeArrowheads="1"/>
          </p:cNvSpPr>
          <p:nvPr/>
        </p:nvSpPr>
        <p:spPr bwMode="auto">
          <a:xfrm>
            <a:off x="3995738" y="1196975"/>
            <a:ext cx="863600" cy="1871663"/>
          </a:xfrm>
          <a:prstGeom prst="rightArrow">
            <a:avLst>
              <a:gd name="adj1" fmla="val 50000"/>
              <a:gd name="adj2" fmla="val 50000"/>
            </a:avLst>
          </a:prstGeom>
          <a:solidFill>
            <a:srgbClr val="FF0000"/>
          </a:solidFill>
          <a:ln w="5715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 name="Rectangle 2"/>
          <p:cNvSpPr txBox="1">
            <a:spLocks noChangeArrowheads="1"/>
          </p:cNvSpPr>
          <p:nvPr/>
        </p:nvSpPr>
        <p:spPr bwMode="auto">
          <a:xfrm>
            <a:off x="0" y="0"/>
            <a:ext cx="9144000" cy="692150"/>
          </a:xfrm>
          <a:prstGeom prst="rect">
            <a:avLst/>
          </a:prstGeom>
          <a:solidFill>
            <a:srgbClr val="000514"/>
          </a:solidFill>
          <a:ln>
            <a:noFill/>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سؤالنا الأول اليوم (للآيات 15- 17)</a:t>
            </a: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2979481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66242" name="Picture 1" descr="prison-fellowsh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1341438"/>
            <a:ext cx="63500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43" name="Picture 2" descr="Broken-Relationship.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84663" cy="320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44" name="Picture 3" descr="doubt.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11188" y="3716338"/>
            <a:ext cx="3979862" cy="298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45" name="Picture 4" descr="broken_heart.jpg_320_320_0_9223372036854775000_0_1_0.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089525" y="3949700"/>
            <a:ext cx="4064000" cy="290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246" name="Picture 5" descr="broken_heart_by_starry_eyedki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804025" y="-7938"/>
            <a:ext cx="2473325" cy="2276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1219" name="Rectangle 3"/>
          <p:cNvSpPr>
            <a:spLocks noGrp="1" noChangeArrowheads="1"/>
          </p:cNvSpPr>
          <p:nvPr>
            <p:ph type="title" idx="4294967295"/>
          </p:nvPr>
        </p:nvSpPr>
        <p:spPr>
          <a:xfrm>
            <a:off x="685800" y="260350"/>
            <a:ext cx="7772400" cy="1143000"/>
          </a:xfrm>
          <a:effectLst>
            <a:outerShdw blurRad="50800" dist="38100" dir="2700000">
              <a:srgbClr val="000000">
                <a:alpha val="43000"/>
              </a:srgbClr>
            </a:outerShdw>
          </a:effectLst>
        </p:spPr>
        <p:txBody>
          <a:bodyPr/>
          <a:lstStyle/>
          <a:p>
            <a:pPr>
              <a:defRPr/>
            </a:pPr>
            <a:r>
              <a:rPr lang="ar-JO" sz="5400" dirty="0">
                <a:solidFill>
                  <a:schemeClr val="tx1"/>
                </a:solidFill>
                <a:latin typeface="Arial" panose="020B0604020202020204" pitchFamily="34" charset="0"/>
                <a:cs typeface="Arial" panose="020B0604020202020204" pitchFamily="34" charset="0"/>
              </a:rPr>
              <a:t>علاقات أخرى</a:t>
            </a:r>
            <a:endParaRPr lang="en-US" sz="54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2551032"/>
      </p:ext>
    </p:extLst>
  </p:cSld>
  <p:clrMapOvr>
    <a:masterClrMapping/>
  </p:clrMapOvr>
  <p:transition>
    <p:random/>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WordArt 4"/>
          <p:cNvSpPr>
            <a:spLocks noChangeArrowheads="1" noChangeShapeType="1" noTextEdit="1"/>
          </p:cNvSpPr>
          <p:nvPr/>
        </p:nvSpPr>
        <p:spPr bwMode="auto">
          <a:xfrm>
            <a:off x="0" y="1196975"/>
            <a:ext cx="5867400" cy="251460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0" cap="none" spc="0" normalizeH="0" baseline="0" noProof="0" dirty="0">
                <a:ln w="31550">
                  <a:solidFill>
                    <a:srgbClr val="000000"/>
                  </a:solidFill>
                  <a:round/>
                  <a:headEnd/>
                  <a:tailEnd/>
                </a:ln>
                <a:solidFill>
                  <a:srgbClr val="EDEDEF"/>
                </a:solidFill>
                <a:effectLst>
                  <a:outerShdw blurRad="50800" dist="40000" dir="5400000" algn="tl" rotWithShape="0">
                    <a:srgbClr val="000000">
                      <a:alpha val="32999"/>
                    </a:srgbClr>
                  </a:outerShdw>
                </a:effectLst>
                <a:uLnTx/>
                <a:uFillTx/>
                <a:latin typeface="Impact"/>
                <a:ea typeface="Impact"/>
                <a:cs typeface="Impact"/>
              </a:rPr>
              <a:t>قيمة
</a:t>
            </a:r>
            <a:endParaRPr kumimoji="0" lang="en-US" sz="3600" b="1" i="0" u="none" strike="noStrike" kern="10" cap="none" spc="0" normalizeH="0" baseline="0" noProof="0" dirty="0">
              <a:ln w="31550">
                <a:solidFill>
                  <a:srgbClr val="000000"/>
                </a:solidFill>
                <a:round/>
                <a:headEnd/>
                <a:tailEnd/>
              </a:ln>
              <a:solidFill>
                <a:srgbClr val="EDEDEF"/>
              </a:solidFill>
              <a:effectLst>
                <a:outerShdw blurRad="50800" dist="40000" dir="5400000" algn="tl" rotWithShape="0">
                  <a:srgbClr val="000000">
                    <a:alpha val="32999"/>
                  </a:srgbClr>
                </a:outerShdw>
              </a:effectLst>
              <a:uLnTx/>
              <a:uFillTx/>
              <a:latin typeface="Impact"/>
              <a:ea typeface="Impact"/>
              <a:cs typeface="Impact"/>
            </a:endParaRPr>
          </a:p>
        </p:txBody>
      </p:sp>
      <p:sp>
        <p:nvSpPr>
          <p:cNvPr id="3" name="Rectangle 2"/>
          <p:cNvSpPr/>
          <p:nvPr/>
        </p:nvSpPr>
        <p:spPr>
          <a:xfrm>
            <a:off x="670943" y="1628800"/>
            <a:ext cx="5184576" cy="6447919"/>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1300" b="1" i="0" u="none" strike="noStrike" kern="1200" cap="none" spc="0" normalizeH="0" baseline="0" noProof="0" dirty="0">
                <a:ln w="12700">
                  <a:solidFill>
                    <a:srgbClr val="FFCC66">
                      <a:satMod val="155000"/>
                    </a:srgbClr>
                  </a:solidFill>
                  <a:prstDash val="solid"/>
                </a:ln>
                <a:solidFill>
                  <a:srgbClr val="008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rPr>
              <a:t>1</a:t>
            </a:r>
            <a:endParaRPr kumimoji="0" lang="en-US" sz="41300" b="1" i="0" u="none" strike="noStrike" kern="1200" cap="none" spc="0" normalizeH="0" baseline="0" noProof="0" dirty="0">
              <a:ln w="12700">
                <a:solidFill>
                  <a:srgbClr val="FFCC66">
                    <a:satMod val="155000"/>
                  </a:srgbClr>
                </a:solidFill>
                <a:prstDash val="solid"/>
              </a:ln>
              <a:solidFill>
                <a:srgbClr val="008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sp>
        <p:nvSpPr>
          <p:cNvPr id="270339" name="Rectangle 3"/>
          <p:cNvSpPr>
            <a:spLocks noGrp="1" noChangeArrowheads="1"/>
          </p:cNvSpPr>
          <p:nvPr>
            <p:ph type="title" idx="4294967295"/>
          </p:nvPr>
        </p:nvSpPr>
        <p:spPr>
          <a:xfrm>
            <a:off x="685800" y="-26988"/>
            <a:ext cx="7772400" cy="1143001"/>
          </a:xfrm>
        </p:spPr>
        <p:txBody>
          <a:bodyPr/>
          <a:lstStyle/>
          <a:p>
            <a:r>
              <a:rPr lang="ar-SA" sz="7200" b="1" dirty="0">
                <a:solidFill>
                  <a:schemeClr val="tx1"/>
                </a:solidFill>
                <a:latin typeface="Arial" panose="020B0604020202020204" pitchFamily="34" charset="0"/>
                <a:ea typeface="ＭＳ Ｐゴシック" charset="0"/>
                <a:cs typeface="Arial" panose="020B0604020202020204" pitchFamily="34" charset="0"/>
              </a:rPr>
              <a:t>متى</a:t>
            </a:r>
            <a:r>
              <a:rPr lang="ar-JO" sz="7200" b="1" dirty="0">
                <a:solidFill>
                  <a:schemeClr val="tx1"/>
                </a:solidFill>
                <a:latin typeface="Arial" panose="020B0604020202020204" pitchFamily="34" charset="0"/>
                <a:ea typeface="ＭＳ Ｐゴシック" charset="0"/>
                <a:cs typeface="Arial" panose="020B0604020202020204" pitchFamily="34" charset="0"/>
              </a:rPr>
              <a:t> 18</a:t>
            </a:r>
            <a:r>
              <a:rPr lang="en-US" sz="7200" b="1" dirty="0">
                <a:solidFill>
                  <a:schemeClr val="tx1"/>
                </a:solidFill>
                <a:latin typeface="Arial" panose="020B0604020202020204" pitchFamily="34" charset="0"/>
                <a:ea typeface="ＭＳ Ｐゴシック" charset="0"/>
                <a:cs typeface="Arial" panose="020B0604020202020204" pitchFamily="34" charset="0"/>
              </a:rPr>
              <a:t> </a:t>
            </a:r>
            <a:r>
              <a:rPr lang="ar-JO" sz="7200" b="1" dirty="0">
                <a:solidFill>
                  <a:schemeClr val="tx1"/>
                </a:solidFill>
                <a:latin typeface="Arial" panose="020B0604020202020204" pitchFamily="34" charset="0"/>
                <a:ea typeface="ＭＳ Ｐゴシック" charset="0"/>
                <a:cs typeface="Arial" panose="020B0604020202020204" pitchFamily="34" charset="0"/>
              </a:rPr>
              <a:t> </a:t>
            </a:r>
            <a:endParaRPr lang="en-US" sz="4000" b="1" dirty="0">
              <a:latin typeface="Arial" panose="020B0604020202020204" pitchFamily="34" charset="0"/>
              <a:ea typeface="ＭＳ Ｐゴシック" charset="0"/>
              <a:cs typeface="Arial" panose="020B0604020202020204" pitchFamily="34" charset="0"/>
            </a:endParaRPr>
          </a:p>
        </p:txBody>
      </p:sp>
      <p:sp>
        <p:nvSpPr>
          <p:cNvPr id="270340" name="WordArt 5"/>
          <p:cNvSpPr>
            <a:spLocks noChangeArrowheads="1" noChangeShapeType="1" noTextEdit="1"/>
          </p:cNvSpPr>
          <p:nvPr/>
        </p:nvSpPr>
        <p:spPr bwMode="auto">
          <a:xfrm>
            <a:off x="6192838" y="1125538"/>
            <a:ext cx="2700337" cy="2590800"/>
          </a:xfrm>
          <a:prstGeom prst="rect">
            <a:avLst/>
          </a:prstGeom>
        </p:spPr>
        <p:txBody>
          <a:bodyPr wrap="none" fromWordArt="1">
            <a:prstTxWarp prst="textCascadeUp">
              <a:avLst>
                <a:gd name="adj" fmla="val 44444"/>
              </a:avLst>
            </a:prstTxWarp>
            <a:scene3d>
              <a:camera prst="legacyPerspectiveFront">
                <a:rot lat="2051998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واحد
</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 name="TextBox 1"/>
          <p:cNvSpPr txBox="1"/>
          <p:nvPr/>
        </p:nvSpPr>
        <p:spPr>
          <a:xfrm>
            <a:off x="6983412" y="4270400"/>
            <a:ext cx="2160588" cy="1938992"/>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طفل</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6" name="TextBox 5"/>
          <p:cNvSpPr txBox="1"/>
          <p:nvPr/>
        </p:nvSpPr>
        <p:spPr>
          <a:xfrm>
            <a:off x="466757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خروف</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10-14</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7" name="TextBox 6"/>
          <p:cNvSpPr txBox="1"/>
          <p:nvPr/>
        </p:nvSpPr>
        <p:spPr>
          <a:xfrm>
            <a:off x="235173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خاطئ</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15-20</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
        <p:nvSpPr>
          <p:cNvPr id="8" name="TextBox 7"/>
          <p:cNvSpPr txBox="1"/>
          <p:nvPr/>
        </p:nvSpPr>
        <p:spPr>
          <a:xfrm>
            <a:off x="35893" y="42704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المدين</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(21-35)</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787068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with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strVal val="#ppt_w*0.70"/>
                                          </p:val>
                                        </p:tav>
                                        <p:tav tm="100000">
                                          <p:val>
                                            <p:strVal val="#ppt_w"/>
                                          </p:val>
                                        </p:tav>
                                      </p:tavLst>
                                    </p:anim>
                                    <p:anim calcmode="lin" valueType="num">
                                      <p:cBhvr>
                                        <p:cTn id="14" dur="1000" fill="hold"/>
                                        <p:tgtEl>
                                          <p:spTgt spid="6"/>
                                        </p:tgtEl>
                                        <p:attrNameLst>
                                          <p:attrName>ppt_h</p:attrName>
                                        </p:attrNameLst>
                                      </p:cBhvr>
                                      <p:tavLst>
                                        <p:tav tm="0">
                                          <p:val>
                                            <p:strVal val="#ppt_h"/>
                                          </p:val>
                                        </p:tav>
                                        <p:tav tm="100000">
                                          <p:val>
                                            <p:strVal val="#ppt_h"/>
                                          </p:val>
                                        </p:tav>
                                      </p:tavLst>
                                    </p:anim>
                                    <p:animEffect transition="in" filter="fade">
                                      <p:cBhvr>
                                        <p:cTn id="15" dur="1000"/>
                                        <p:tgtEl>
                                          <p:spTgt spid="6"/>
                                        </p:tgtEl>
                                      </p:cBhvr>
                                    </p:animEffect>
                                  </p:childTnLst>
                                </p:cTn>
                              </p:par>
                            </p:childTnLst>
                          </p:cTn>
                        </p:par>
                        <p:par>
                          <p:cTn id="16" fill="hold" nodeType="withGroup">
                            <p:stCondLst>
                              <p:cond delay="2000"/>
                            </p:stCondLst>
                            <p:childTnLst>
                              <p:par>
                                <p:cTn id="17" presetID="55"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strVal val="#ppt_w*0.70"/>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Effect transition="in" filter="fade">
                                      <p:cBhvr>
                                        <p:cTn id="21" dur="1000"/>
                                        <p:tgtEl>
                                          <p:spTgt spid="7"/>
                                        </p:tgtEl>
                                      </p:cBhvr>
                                    </p:animEffect>
                                  </p:childTnLst>
                                </p:cTn>
                              </p:par>
                            </p:childTnLst>
                          </p:cTn>
                        </p:par>
                        <p:par>
                          <p:cTn id="22" fill="hold" nodeType="withGroup">
                            <p:stCondLst>
                              <p:cond delay="3000"/>
                            </p:stCondLst>
                            <p:childTnLst>
                              <p:par>
                                <p:cTn id="23" presetID="55"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strVal val="#ppt_w*0.70"/>
                                          </p:val>
                                        </p:tav>
                                        <p:tav tm="100000">
                                          <p:val>
                                            <p:strVal val="#ppt_w"/>
                                          </p:val>
                                        </p:tav>
                                      </p:tavLst>
                                    </p:anim>
                                    <p:anim calcmode="lin" valueType="num">
                                      <p:cBhvr>
                                        <p:cTn id="26" dur="1000" fill="hold"/>
                                        <p:tgtEl>
                                          <p:spTgt spid="8"/>
                                        </p:tgtEl>
                                        <p:attrNameLst>
                                          <p:attrName>ppt_h</p:attrName>
                                        </p:attrNameLst>
                                      </p:cBhvr>
                                      <p:tavLst>
                                        <p:tav tm="0">
                                          <p:val>
                                            <p:strVal val="#ppt_h"/>
                                          </p:val>
                                        </p:tav>
                                        <p:tav tm="100000">
                                          <p:val>
                                            <p:strVal val="#ppt_h"/>
                                          </p:val>
                                        </p:tav>
                                      </p:tavLst>
                                    </p:anim>
                                    <p:animEffect transition="in" filter="fade">
                                      <p:cBhvr>
                                        <p:cTn id="27" dur="1000"/>
                                        <p:tgtEl>
                                          <p:spTgt spid="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9" presetClass="entr" presetSubtype="0" decel="10000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 calcmode="lin" valueType="num">
                                      <p:cBhvr>
                                        <p:cTn id="34" dur="500" fill="hold"/>
                                        <p:tgtEl>
                                          <p:spTgt spid="3"/>
                                        </p:tgtEl>
                                        <p:attrNameLst>
                                          <p:attrName>style.rotation</p:attrName>
                                        </p:attrNameLst>
                                      </p:cBhvr>
                                      <p:tavLst>
                                        <p:tav tm="0">
                                          <p:val>
                                            <p:fltVal val="360"/>
                                          </p:val>
                                        </p:tav>
                                        <p:tav tm="100000">
                                          <p:val>
                                            <p:fltVal val="0"/>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03" name="Group 2"/>
          <p:cNvGrpSpPr/>
          <p:nvPr/>
        </p:nvGrpSpPr>
        <p:grpSpPr>
          <a:xfrm>
            <a:off x="5232400" y="3047999"/>
            <a:ext cx="3048000" cy="3722032"/>
            <a:chOff x="0" y="0"/>
            <a:chExt cx="3048000" cy="3722030"/>
          </a:xfrm>
        </p:grpSpPr>
        <p:sp>
          <p:nvSpPr>
            <p:cNvPr id="12101" name="Oval 3"/>
            <p:cNvSpPr/>
            <p:nvPr/>
          </p:nvSpPr>
          <p:spPr>
            <a:xfrm>
              <a:off x="0" y="0"/>
              <a:ext cx="3048000" cy="3048000"/>
            </a:xfrm>
            <a:prstGeom prst="ellipse">
              <a:avLst/>
            </a:prstGeom>
            <a:solidFill>
              <a:schemeClr val="accent3">
                <a:lumOff val="44000"/>
              </a:schemeClr>
            </a:solidFill>
            <a:ln w="57150" cap="flat">
              <a:solidFill>
                <a:srgbClr val="333333"/>
              </a:solidFill>
              <a:prstDash val="solid"/>
              <a:round/>
            </a:ln>
            <a:effectLst>
              <a:outerShdw blurRad="63500" dist="107762" dir="2700000" rotWithShape="0">
                <a:srgbClr val="000000">
                  <a:alpha val="74998"/>
                </a:srgbClr>
              </a:outerShdw>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02" name="Text Box 4"/>
            <p:cNvSpPr txBox="1"/>
            <p:nvPr/>
          </p:nvSpPr>
          <p:spPr>
            <a:xfrm>
              <a:off x="599757" y="3198812"/>
              <a:ext cx="2408873"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rtl="1">
                <a:defRPr sz="2800">
                  <a:solidFill>
                    <a:srgbClr val="333333"/>
                  </a:solidFill>
                  <a:latin typeface="Arial"/>
                  <a:ea typeface="Arial"/>
                  <a:cs typeface="Arial"/>
                  <a:sym typeface="Arial"/>
                </a:defRPr>
              </a:pPr>
              <a:r>
                <a:rPr b="0" dirty="0" err="1">
                  <a:latin typeface="Arial" panose="020B0604020202020204" pitchFamily="34" charset="0"/>
                  <a:ea typeface="ＭＳ Ｐゴシック"/>
                  <a:cs typeface="Arial" panose="020B0604020202020204" pitchFamily="34" charset="0"/>
                  <a:sym typeface="ＭＳ Ｐゴシック"/>
                </a:rPr>
                <a:t>مؤمن</a:t>
              </a:r>
              <a:r>
                <a:rPr b="0" dirty="0">
                  <a:latin typeface="Arial" panose="020B0604020202020204" pitchFamily="34" charset="0"/>
                  <a:ea typeface="ＭＳ Ｐゴシック"/>
                  <a:cs typeface="Arial" panose="020B0604020202020204" pitchFamily="34" charset="0"/>
                  <a:sym typeface="ＭＳ Ｐゴシック"/>
                </a:rPr>
                <a:t> </a:t>
              </a:r>
              <a:r>
                <a:rPr lang="ar-JO" dirty="0">
                  <a:latin typeface="Arial" panose="020B0604020202020204" pitchFamily="34" charset="0"/>
                  <a:cs typeface="Arial" panose="020B0604020202020204" pitchFamily="34" charset="0"/>
                </a:rPr>
                <a:t>(2: 15)</a:t>
              </a:r>
              <a:endParaRPr dirty="0">
                <a:latin typeface="Arial" panose="020B0604020202020204" pitchFamily="34" charset="0"/>
                <a:cs typeface="Arial" panose="020B0604020202020204" pitchFamily="34" charset="0"/>
              </a:endParaRPr>
            </a:p>
          </p:txBody>
        </p:sp>
      </p:grpSp>
      <p:pic>
        <p:nvPicPr>
          <p:cNvPr id="12104" name="Picture 5" descr="Picture 5"/>
          <p:cNvPicPr>
            <a:picLocks noChangeAspect="1"/>
          </p:cNvPicPr>
          <p:nvPr/>
        </p:nvPicPr>
        <p:blipFill>
          <a:blip r:embed="rId2" cstate="print"/>
          <a:stretch>
            <a:fillRect/>
          </a:stretch>
        </p:blipFill>
        <p:spPr>
          <a:xfrm>
            <a:off x="3962400" y="4968875"/>
            <a:ext cx="941388" cy="1143000"/>
          </a:xfrm>
          <a:prstGeom prst="rect">
            <a:avLst/>
          </a:prstGeom>
          <a:ln w="12700">
            <a:miter lim="400000"/>
          </a:ln>
        </p:spPr>
      </p:pic>
      <p:pic>
        <p:nvPicPr>
          <p:cNvPr id="12105" name="Picture 6" descr="Picture 6"/>
          <p:cNvPicPr>
            <a:picLocks noChangeAspect="1"/>
          </p:cNvPicPr>
          <p:nvPr/>
        </p:nvPicPr>
        <p:blipFill>
          <a:blip r:embed="rId3" cstate="print"/>
          <a:stretch>
            <a:fillRect/>
          </a:stretch>
        </p:blipFill>
        <p:spPr>
          <a:xfrm>
            <a:off x="3810000" y="4943475"/>
            <a:ext cx="1295400" cy="1244600"/>
          </a:xfrm>
          <a:prstGeom prst="rect">
            <a:avLst/>
          </a:prstGeom>
          <a:ln w="12700">
            <a:miter lim="400000"/>
          </a:ln>
        </p:spPr>
      </p:pic>
      <p:sp>
        <p:nvSpPr>
          <p:cNvPr id="12106" name="Rectangle 7"/>
          <p:cNvSpPr txBox="1">
            <a:spLocks noGrp="1"/>
          </p:cNvSpPr>
          <p:nvPr>
            <p:ph type="title"/>
          </p:nvPr>
        </p:nvSpPr>
        <p:spPr>
          <a:xfrm>
            <a:off x="0" y="609600"/>
            <a:ext cx="2895600" cy="1752600"/>
          </a:xfrm>
          <a:prstGeom prst="rect">
            <a:avLst/>
          </a:prstGeom>
          <a:effectLst>
            <a:outerShdw blurRad="63500" dist="107762" dir="2700000" rotWithShape="0">
              <a:schemeClr val="accent3">
                <a:lumOff val="44000"/>
                <a:alpha val="74998"/>
              </a:schemeClr>
            </a:outerShdw>
          </a:effectLst>
        </p:spPr>
        <p:txBody>
          <a:bodyPr/>
          <a:lstStyle>
            <a:lvl1pPr algn="ctr" rtl="1">
              <a:defRPr sz="4800">
                <a:latin typeface="ＭＳ Ｐゴシック"/>
                <a:ea typeface="ＭＳ Ｐゴシック"/>
                <a:cs typeface="ＭＳ Ｐゴシック"/>
                <a:sym typeface="ＭＳ Ｐゴシック"/>
              </a:defRPr>
            </a:lvl1pPr>
          </a:lstStyle>
          <a:p>
            <a:pPr rtl="0">
              <a:defRPr b="1">
                <a:latin typeface="Arial Narrow"/>
                <a:ea typeface="Arial Narrow"/>
                <a:cs typeface="Arial Narrow"/>
                <a:sym typeface="Arial Narrow"/>
              </a:defRPr>
            </a:pPr>
            <a:r>
              <a:rPr lang="ar-JO" b="0" dirty="0">
                <a:latin typeface="Arial" panose="020B0604020202020204" pitchFamily="34" charset="0"/>
                <a:cs typeface="Arial" panose="020B0604020202020204" pitchFamily="34" charset="0"/>
                <a:sym typeface="ＭＳ Ｐゴシック"/>
              </a:rPr>
              <a:t>أنواع الأشخاص في 1 كورنثوس</a:t>
            </a:r>
            <a:endParaRPr b="0" dirty="0">
              <a:latin typeface="Arial" panose="020B0604020202020204" pitchFamily="34" charset="0"/>
              <a:cs typeface="Arial" panose="020B0604020202020204" pitchFamily="34" charset="0"/>
              <a:sym typeface="ＭＳ Ｐゴシック"/>
            </a:endParaRPr>
          </a:p>
        </p:txBody>
      </p:sp>
      <p:sp>
        <p:nvSpPr>
          <p:cNvPr id="12107" name="Oval 8"/>
          <p:cNvSpPr/>
          <p:nvPr/>
        </p:nvSpPr>
        <p:spPr>
          <a:xfrm>
            <a:off x="838200" y="3063875"/>
            <a:ext cx="3048000" cy="3048000"/>
          </a:xfrm>
          <a:prstGeom prst="ellipse">
            <a:avLst/>
          </a:prstGeom>
          <a:solidFill>
            <a:schemeClr val="accent3">
              <a:lumOff val="44000"/>
            </a:schemeClr>
          </a:solidFill>
          <a:ln w="57150">
            <a:solidFill>
              <a:srgbClr val="333333"/>
            </a:solidFill>
          </a:ln>
          <a:effectLst>
            <a:outerShdw blurRad="63500" dist="107762" dir="2700000" rotWithShape="0">
              <a:srgbClr val="000000">
                <a:alpha val="74998"/>
              </a:srgbClr>
            </a:outerShdw>
          </a:effectLst>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pic>
        <p:nvPicPr>
          <p:cNvPr id="12108" name="Picture 9" descr="Picture 9"/>
          <p:cNvPicPr>
            <a:picLocks noChangeAspect="1"/>
          </p:cNvPicPr>
          <p:nvPr/>
        </p:nvPicPr>
        <p:blipFill>
          <a:blip r:embed="rId4" cstate="print"/>
          <a:stretch>
            <a:fillRect/>
          </a:stretch>
        </p:blipFill>
        <p:spPr>
          <a:xfrm>
            <a:off x="1676400" y="3368675"/>
            <a:ext cx="1420813" cy="2362200"/>
          </a:xfrm>
          <a:prstGeom prst="rect">
            <a:avLst/>
          </a:prstGeom>
          <a:ln w="12700">
            <a:miter lim="400000"/>
          </a:ln>
        </p:spPr>
      </p:pic>
      <p:sp>
        <p:nvSpPr>
          <p:cNvPr id="12109" name="Text Box 10"/>
          <p:cNvSpPr txBox="1"/>
          <p:nvPr/>
        </p:nvSpPr>
        <p:spPr>
          <a:xfrm>
            <a:off x="1274297" y="6262687"/>
            <a:ext cx="2376611"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rtl="1">
              <a:defRPr sz="2800">
                <a:solidFill>
                  <a:srgbClr val="333333"/>
                </a:solidFill>
                <a:latin typeface="Arial"/>
                <a:ea typeface="Arial"/>
                <a:cs typeface="Arial"/>
                <a:sym typeface="Arial"/>
              </a:defRPr>
            </a:pPr>
            <a:r>
              <a:rPr b="0" dirty="0" err="1">
                <a:latin typeface="Arial" panose="020B0604020202020204" pitchFamily="34" charset="0"/>
                <a:ea typeface="ＭＳ Ｐゴシック"/>
                <a:cs typeface="Arial" panose="020B0604020202020204" pitchFamily="34" charset="0"/>
                <a:sym typeface="ＭＳ Ｐゴシック"/>
              </a:rPr>
              <a:t>غير</a:t>
            </a:r>
            <a:r>
              <a:rPr b="0" dirty="0">
                <a:latin typeface="Arial" panose="020B0604020202020204" pitchFamily="34" charset="0"/>
                <a:ea typeface="ＭＳ Ｐゴシック"/>
                <a:cs typeface="Arial" panose="020B0604020202020204" pitchFamily="34" charset="0"/>
                <a:sym typeface="ＭＳ Ｐゴシック"/>
              </a:rPr>
              <a:t> </a:t>
            </a:r>
            <a:r>
              <a:rPr b="0" dirty="0" err="1">
                <a:latin typeface="Arial" panose="020B0604020202020204" pitchFamily="34" charset="0"/>
                <a:ea typeface="ＭＳ Ｐゴシック"/>
                <a:cs typeface="Arial" panose="020B0604020202020204" pitchFamily="34" charset="0"/>
                <a:sym typeface="ＭＳ Ｐゴシック"/>
              </a:rPr>
              <a:t>مؤمن</a:t>
            </a:r>
            <a:r>
              <a:rPr b="0" dirty="0">
                <a:latin typeface="Arial" panose="020B0604020202020204" pitchFamily="34" charset="0"/>
                <a:ea typeface="ＭＳ Ｐゴシック"/>
                <a:cs typeface="Arial" panose="020B0604020202020204" pitchFamily="34" charset="0"/>
                <a:sym typeface="ＭＳ Ｐゴシック"/>
              </a:rPr>
              <a:t> </a:t>
            </a:r>
            <a:r>
              <a:rPr lang="ar-JO" dirty="0">
                <a:latin typeface="Arial" panose="020B0604020202020204" pitchFamily="34" charset="0"/>
                <a:cs typeface="Arial" panose="020B0604020202020204" pitchFamily="34" charset="0"/>
              </a:rPr>
              <a:t>(2: 14)</a:t>
            </a:r>
            <a:endParaRPr dirty="0">
              <a:latin typeface="Arial" panose="020B0604020202020204" pitchFamily="34" charset="0"/>
              <a:cs typeface="Arial" panose="020B0604020202020204" pitchFamily="34" charset="0"/>
            </a:endParaRPr>
          </a:p>
        </p:txBody>
      </p:sp>
      <p:sp>
        <p:nvSpPr>
          <p:cNvPr id="12110" name="Oval 11"/>
          <p:cNvSpPr/>
          <p:nvPr/>
        </p:nvSpPr>
        <p:spPr>
          <a:xfrm>
            <a:off x="3429000" y="4130675"/>
            <a:ext cx="381000" cy="381000"/>
          </a:xfrm>
          <a:prstGeom prst="ellipse">
            <a:avLst/>
          </a:prstGeom>
          <a:solidFill>
            <a:srgbClr val="333333"/>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1" name="Oval 12"/>
          <p:cNvSpPr/>
          <p:nvPr/>
        </p:nvSpPr>
        <p:spPr>
          <a:xfrm>
            <a:off x="2971800" y="3749675"/>
            <a:ext cx="381000" cy="381000"/>
          </a:xfrm>
          <a:prstGeom prst="ellipse">
            <a:avLst/>
          </a:prstGeom>
          <a:solidFill>
            <a:srgbClr val="80008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2" name="Oval 13"/>
          <p:cNvSpPr/>
          <p:nvPr/>
        </p:nvSpPr>
        <p:spPr>
          <a:xfrm>
            <a:off x="1219200" y="4130675"/>
            <a:ext cx="533400" cy="533400"/>
          </a:xfrm>
          <a:prstGeom prst="ellipse">
            <a:avLst/>
          </a:prstGeom>
          <a:solidFill>
            <a:srgbClr val="0064F8"/>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3" name="Oval 14"/>
          <p:cNvSpPr/>
          <p:nvPr/>
        </p:nvSpPr>
        <p:spPr>
          <a:xfrm>
            <a:off x="2590800" y="5349875"/>
            <a:ext cx="533400" cy="533400"/>
          </a:xfrm>
          <a:prstGeom prst="ellipse">
            <a:avLst/>
          </a:prstGeom>
          <a:solidFill>
            <a:srgbClr val="007572"/>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4" name="Oval 15"/>
          <p:cNvSpPr/>
          <p:nvPr/>
        </p:nvSpPr>
        <p:spPr>
          <a:xfrm>
            <a:off x="2209800" y="3140075"/>
            <a:ext cx="533400" cy="533400"/>
          </a:xfrm>
          <a:prstGeom prst="ellipse">
            <a:avLst/>
          </a:prstGeom>
          <a:solidFill>
            <a:srgbClr val="EE3D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5" name="Oval 16"/>
          <p:cNvSpPr/>
          <p:nvPr/>
        </p:nvSpPr>
        <p:spPr>
          <a:xfrm>
            <a:off x="1447800" y="5121275"/>
            <a:ext cx="381000" cy="381000"/>
          </a:xfrm>
          <a:prstGeom prst="ellipse">
            <a:avLst/>
          </a:prstGeom>
          <a:solidFill>
            <a:srgbClr val="FF00FF"/>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6" name="Oval 17"/>
          <p:cNvSpPr/>
          <p:nvPr/>
        </p:nvSpPr>
        <p:spPr>
          <a:xfrm>
            <a:off x="1371600" y="3749675"/>
            <a:ext cx="381000" cy="381000"/>
          </a:xfrm>
          <a:prstGeom prst="ellipse">
            <a:avLst/>
          </a:prstGeom>
          <a:solidFill>
            <a:srgbClr val="FF00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7" name="Oval 18"/>
          <p:cNvSpPr/>
          <p:nvPr/>
        </p:nvSpPr>
        <p:spPr>
          <a:xfrm>
            <a:off x="2971800" y="4664075"/>
            <a:ext cx="304800" cy="304800"/>
          </a:xfrm>
          <a:prstGeom prst="ellipse">
            <a:avLst/>
          </a:prstGeom>
          <a:solidFill>
            <a:srgbClr val="00FF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18" name="WordArt 19"/>
          <p:cNvSpPr txBox="1"/>
          <p:nvPr/>
        </p:nvSpPr>
        <p:spPr>
          <a:xfrm>
            <a:off x="2057400" y="4130675"/>
            <a:ext cx="723900" cy="6429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fontScale="92500"/>
          </a:bodyPr>
          <a:lstStyle>
            <a:lvl1pPr defTabSz="649223">
              <a:defRPr sz="3550" b="0">
                <a:ln w="12700" cap="flat">
                  <a:solidFill>
                    <a:srgbClr val="000099"/>
                  </a:solidFill>
                  <a:prstDash val="solid"/>
                  <a:round/>
                </a:ln>
                <a:solidFill>
                  <a:srgbClr val="33CCFF"/>
                </a:solidFill>
                <a:effectLst>
                  <a:outerShdw blurRad="45085" dist="89264" dir="18900000" rotWithShape="0">
                    <a:srgbClr val="000099"/>
                  </a:outerShdw>
                </a:effectLst>
                <a:latin typeface="Impact"/>
                <a:ea typeface="Impact"/>
                <a:cs typeface="Impact"/>
                <a:sym typeface="Impact"/>
              </a:defRPr>
            </a:lvl1pPr>
          </a:lstStyle>
          <a:p>
            <a:r>
              <a:rPr>
                <a:latin typeface="Arial" panose="020B0604020202020204" pitchFamily="34" charset="0"/>
                <a:cs typeface="Arial" panose="020B0604020202020204" pitchFamily="34" charset="0"/>
              </a:rPr>
              <a:t>Self</a:t>
            </a:r>
          </a:p>
        </p:txBody>
      </p:sp>
      <p:pic>
        <p:nvPicPr>
          <p:cNvPr id="12119" name="Picture 20" descr="Picture 20"/>
          <p:cNvPicPr>
            <a:picLocks noChangeAspect="1"/>
          </p:cNvPicPr>
          <p:nvPr/>
        </p:nvPicPr>
        <p:blipFill>
          <a:blip r:embed="rId4" cstate="print"/>
          <a:stretch>
            <a:fillRect/>
          </a:stretch>
        </p:blipFill>
        <p:spPr>
          <a:xfrm>
            <a:off x="6096000" y="3368675"/>
            <a:ext cx="1420813" cy="2362200"/>
          </a:xfrm>
          <a:prstGeom prst="rect">
            <a:avLst/>
          </a:prstGeom>
          <a:ln w="12700">
            <a:miter lim="400000"/>
          </a:ln>
        </p:spPr>
      </p:pic>
      <p:sp>
        <p:nvSpPr>
          <p:cNvPr id="12120" name="WordArt 21"/>
          <p:cNvSpPr txBox="1"/>
          <p:nvPr/>
        </p:nvSpPr>
        <p:spPr>
          <a:xfrm>
            <a:off x="6019800" y="5273675"/>
            <a:ext cx="723900" cy="6429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ormAutofit fontScale="92500"/>
          </a:bodyPr>
          <a:lstStyle>
            <a:lvl1pPr defTabSz="649223">
              <a:defRPr sz="3550" b="0">
                <a:ln w="12700" cap="flat">
                  <a:solidFill>
                    <a:srgbClr val="000099"/>
                  </a:solidFill>
                  <a:prstDash val="solid"/>
                  <a:round/>
                </a:ln>
                <a:solidFill>
                  <a:srgbClr val="33CCFF"/>
                </a:solidFill>
                <a:effectLst>
                  <a:outerShdw blurRad="45085" dist="89264" dir="18900000" rotWithShape="0">
                    <a:srgbClr val="000099"/>
                  </a:outerShdw>
                </a:effectLst>
                <a:latin typeface="Impact"/>
                <a:ea typeface="Impact"/>
                <a:cs typeface="Impact"/>
                <a:sym typeface="Impact"/>
              </a:defRPr>
            </a:lvl1pPr>
          </a:lstStyle>
          <a:p>
            <a:r>
              <a:rPr>
                <a:latin typeface="Arial" panose="020B0604020202020204" pitchFamily="34" charset="0"/>
                <a:cs typeface="Arial" panose="020B0604020202020204" pitchFamily="34" charset="0"/>
              </a:rPr>
              <a:t>Self</a:t>
            </a:r>
          </a:p>
        </p:txBody>
      </p:sp>
      <p:pic>
        <p:nvPicPr>
          <p:cNvPr id="12121" name="Picture 22" descr="Picture 22"/>
          <p:cNvPicPr>
            <a:picLocks noChangeAspect="1"/>
          </p:cNvPicPr>
          <p:nvPr/>
        </p:nvPicPr>
        <p:blipFill>
          <a:blip r:embed="rId2" cstate="print"/>
          <a:stretch>
            <a:fillRect/>
          </a:stretch>
        </p:blipFill>
        <p:spPr>
          <a:xfrm>
            <a:off x="6400800" y="3902075"/>
            <a:ext cx="941388" cy="1143000"/>
          </a:xfrm>
          <a:prstGeom prst="rect">
            <a:avLst/>
          </a:prstGeom>
          <a:ln w="12700">
            <a:miter lim="400000"/>
          </a:ln>
        </p:spPr>
      </p:pic>
      <p:pic>
        <p:nvPicPr>
          <p:cNvPr id="12122" name="Picture 23" descr="Picture 23"/>
          <p:cNvPicPr>
            <a:picLocks noChangeAspect="1"/>
          </p:cNvPicPr>
          <p:nvPr/>
        </p:nvPicPr>
        <p:blipFill>
          <a:blip r:embed="rId3" cstate="print"/>
          <a:stretch>
            <a:fillRect/>
          </a:stretch>
        </p:blipFill>
        <p:spPr>
          <a:xfrm>
            <a:off x="6248400" y="3902075"/>
            <a:ext cx="1295400" cy="1244600"/>
          </a:xfrm>
          <a:prstGeom prst="rect">
            <a:avLst/>
          </a:prstGeom>
          <a:ln w="12700">
            <a:miter lim="400000"/>
          </a:ln>
        </p:spPr>
      </p:pic>
      <p:sp>
        <p:nvSpPr>
          <p:cNvPr id="12123" name="Oval 24"/>
          <p:cNvSpPr/>
          <p:nvPr/>
        </p:nvSpPr>
        <p:spPr>
          <a:xfrm>
            <a:off x="7391400" y="4283075"/>
            <a:ext cx="360365" cy="360365"/>
          </a:xfrm>
          <a:prstGeom prst="ellipse">
            <a:avLst/>
          </a:prstGeom>
          <a:solidFill>
            <a:srgbClr val="333333"/>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4" name="Oval 25"/>
          <p:cNvSpPr/>
          <p:nvPr/>
        </p:nvSpPr>
        <p:spPr>
          <a:xfrm>
            <a:off x="7391400" y="3749675"/>
            <a:ext cx="360365" cy="360365"/>
          </a:xfrm>
          <a:prstGeom prst="ellipse">
            <a:avLst/>
          </a:prstGeom>
          <a:solidFill>
            <a:srgbClr val="80008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5" name="Oval 26"/>
          <p:cNvSpPr/>
          <p:nvPr/>
        </p:nvSpPr>
        <p:spPr>
          <a:xfrm>
            <a:off x="5888037" y="4303712"/>
            <a:ext cx="360363" cy="360363"/>
          </a:xfrm>
          <a:prstGeom prst="ellipse">
            <a:avLst/>
          </a:prstGeom>
          <a:solidFill>
            <a:srgbClr val="0064F8"/>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6" name="Oval 27"/>
          <p:cNvSpPr/>
          <p:nvPr/>
        </p:nvSpPr>
        <p:spPr>
          <a:xfrm>
            <a:off x="6781800" y="4968875"/>
            <a:ext cx="360365" cy="360365"/>
          </a:xfrm>
          <a:prstGeom prst="ellipse">
            <a:avLst/>
          </a:prstGeom>
          <a:solidFill>
            <a:srgbClr val="007572"/>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7" name="Oval 28"/>
          <p:cNvSpPr/>
          <p:nvPr/>
        </p:nvSpPr>
        <p:spPr>
          <a:xfrm>
            <a:off x="6781800" y="3673475"/>
            <a:ext cx="360365" cy="360365"/>
          </a:xfrm>
          <a:prstGeom prst="ellipse">
            <a:avLst/>
          </a:prstGeom>
          <a:solidFill>
            <a:srgbClr val="EE3D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8" name="Oval 29"/>
          <p:cNvSpPr/>
          <p:nvPr/>
        </p:nvSpPr>
        <p:spPr>
          <a:xfrm>
            <a:off x="6096000" y="4816475"/>
            <a:ext cx="360365" cy="360365"/>
          </a:xfrm>
          <a:prstGeom prst="ellipse">
            <a:avLst/>
          </a:prstGeom>
          <a:solidFill>
            <a:srgbClr val="FF00FF"/>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29" name="Oval 30"/>
          <p:cNvSpPr/>
          <p:nvPr/>
        </p:nvSpPr>
        <p:spPr>
          <a:xfrm>
            <a:off x="6096000" y="3749675"/>
            <a:ext cx="360365" cy="360365"/>
          </a:xfrm>
          <a:prstGeom prst="ellipse">
            <a:avLst/>
          </a:prstGeom>
          <a:solidFill>
            <a:srgbClr val="FF00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0" name="Oval 31"/>
          <p:cNvSpPr/>
          <p:nvPr/>
        </p:nvSpPr>
        <p:spPr>
          <a:xfrm>
            <a:off x="7315200" y="4816475"/>
            <a:ext cx="360365" cy="360365"/>
          </a:xfrm>
          <a:prstGeom prst="ellipse">
            <a:avLst/>
          </a:prstGeom>
          <a:solidFill>
            <a:srgbClr val="00FF00"/>
          </a:solidFill>
          <a:ln>
            <a:solidFill>
              <a:srgbClr val="333333"/>
            </a:solidFill>
          </a:ln>
        </p:spPr>
        <p:txBody>
          <a:bodyPr lIns="45719" rIns="45719" anchor="ct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grpSp>
        <p:nvGrpSpPr>
          <p:cNvPr id="12144" name="Group 49"/>
          <p:cNvGrpSpPr/>
          <p:nvPr/>
        </p:nvGrpSpPr>
        <p:grpSpPr>
          <a:xfrm>
            <a:off x="2819400" y="-1"/>
            <a:ext cx="4643058" cy="3048001"/>
            <a:chOff x="0" y="0"/>
            <a:chExt cx="4643057" cy="3048000"/>
          </a:xfrm>
        </p:grpSpPr>
        <p:sp>
          <p:nvSpPr>
            <p:cNvPr id="12131" name="Oval 37"/>
            <p:cNvSpPr/>
            <p:nvPr/>
          </p:nvSpPr>
          <p:spPr>
            <a:xfrm>
              <a:off x="0" y="0"/>
              <a:ext cx="3048005" cy="3048000"/>
            </a:xfrm>
            <a:prstGeom prst="ellipse">
              <a:avLst/>
            </a:prstGeom>
            <a:solidFill>
              <a:schemeClr val="accent3">
                <a:lumOff val="44000"/>
              </a:schemeClr>
            </a:solidFill>
            <a:ln w="57150" cap="flat">
              <a:solidFill>
                <a:srgbClr val="333333"/>
              </a:solidFill>
              <a:prstDash val="solid"/>
              <a:round/>
            </a:ln>
            <a:effectLst>
              <a:outerShdw blurRad="63500" dist="107762" dir="2700000" rotWithShape="0">
                <a:srgbClr val="000000">
                  <a:alpha val="74998"/>
                </a:srgbClr>
              </a:outerShdw>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pic>
          <p:nvPicPr>
            <p:cNvPr id="12132" name="Picture 38" descr="Picture 38"/>
            <p:cNvPicPr>
              <a:picLocks noChangeAspect="1"/>
            </p:cNvPicPr>
            <p:nvPr/>
          </p:nvPicPr>
          <p:blipFill>
            <a:blip r:embed="rId4" cstate="print"/>
            <a:stretch>
              <a:fillRect/>
            </a:stretch>
          </p:blipFill>
          <p:spPr>
            <a:xfrm>
              <a:off x="838200" y="304800"/>
              <a:ext cx="1420815" cy="2362200"/>
            </a:xfrm>
            <a:prstGeom prst="rect">
              <a:avLst/>
            </a:prstGeom>
            <a:ln w="12700" cap="flat">
              <a:noFill/>
              <a:miter lim="400000"/>
            </a:ln>
            <a:effectLst/>
          </p:spPr>
        </p:pic>
        <p:sp>
          <p:nvSpPr>
            <p:cNvPr id="12133" name="Text Box 39"/>
            <p:cNvSpPr txBox="1"/>
            <p:nvPr/>
          </p:nvSpPr>
          <p:spPr>
            <a:xfrm>
              <a:off x="3611366" y="838200"/>
              <a:ext cx="1031691" cy="138499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t">
              <a:spAutoFit/>
            </a:bodyPr>
            <a:lstStyle/>
            <a:p>
              <a:pPr rtl="1">
                <a:defRPr sz="2800">
                  <a:solidFill>
                    <a:srgbClr val="333333"/>
                  </a:solidFill>
                  <a:latin typeface="Arial"/>
                  <a:ea typeface="Arial"/>
                  <a:cs typeface="Arial"/>
                  <a:sym typeface="Arial"/>
                </a:defRPr>
              </a:pPr>
              <a:r>
                <a:rPr b="0" dirty="0" err="1">
                  <a:latin typeface="Arial" panose="020B0604020202020204" pitchFamily="34" charset="0"/>
                  <a:ea typeface="ＭＳ Ｐゴシック"/>
                  <a:cs typeface="Arial" panose="020B0604020202020204" pitchFamily="34" charset="0"/>
                  <a:sym typeface="ＭＳ Ｐゴシック"/>
                </a:rPr>
                <a:t>مؤمن</a:t>
              </a:r>
              <a:r>
                <a:rPr b="0" dirty="0">
                  <a:latin typeface="Arial" panose="020B0604020202020204" pitchFamily="34" charset="0"/>
                  <a:ea typeface="ＭＳ Ｐゴシック"/>
                  <a:cs typeface="Arial" panose="020B0604020202020204" pitchFamily="34" charset="0"/>
                  <a:sym typeface="ＭＳ Ｐゴシック"/>
                </a:rPr>
                <a:t> </a:t>
              </a:r>
            </a:p>
            <a:p>
              <a:pPr rtl="1">
                <a:defRPr sz="2800">
                  <a:solidFill>
                    <a:srgbClr val="333333"/>
                  </a:solidFill>
                  <a:latin typeface="Arial"/>
                  <a:ea typeface="Arial"/>
                  <a:cs typeface="Arial"/>
                  <a:sym typeface="Arial"/>
                </a:defRPr>
              </a:pPr>
              <a:r>
                <a:rPr b="0" dirty="0" err="1">
                  <a:latin typeface="Arial" panose="020B0604020202020204" pitchFamily="34" charset="0"/>
                  <a:ea typeface="ＭＳ Ｐゴシック"/>
                  <a:cs typeface="Arial" panose="020B0604020202020204" pitchFamily="34" charset="0"/>
                  <a:sym typeface="ＭＳ Ｐゴシック"/>
                </a:rPr>
                <a:t>جسدي</a:t>
              </a:r>
              <a:r>
                <a:rPr b="0" dirty="0">
                  <a:latin typeface="Arial" panose="020B0604020202020204" pitchFamily="34" charset="0"/>
                  <a:ea typeface="ＭＳ Ｐゴシック"/>
                  <a:cs typeface="Arial" panose="020B0604020202020204" pitchFamily="34" charset="0"/>
                  <a:sym typeface="ＭＳ Ｐゴシック"/>
                </a:rPr>
                <a:t> </a:t>
              </a:r>
            </a:p>
            <a:p>
              <a:pPr>
                <a:defRPr sz="2800">
                  <a:solidFill>
                    <a:srgbClr val="333333"/>
                  </a:solidFill>
                  <a:latin typeface="Arial"/>
                  <a:ea typeface="Arial"/>
                  <a:cs typeface="Arial"/>
                  <a:sym typeface="Arial"/>
                </a:defRPr>
              </a:pPr>
              <a:r>
                <a:rPr lang="ar-JO" dirty="0">
                  <a:latin typeface="Arial" panose="020B0604020202020204" pitchFamily="34" charset="0"/>
                  <a:cs typeface="Arial" panose="020B0604020202020204" pitchFamily="34" charset="0"/>
                </a:rPr>
                <a:t>(3: 1)</a:t>
              </a:r>
              <a:endParaRPr dirty="0">
                <a:latin typeface="Arial" panose="020B0604020202020204" pitchFamily="34" charset="0"/>
                <a:cs typeface="Arial" panose="020B0604020202020204" pitchFamily="34" charset="0"/>
              </a:endParaRPr>
            </a:p>
          </p:txBody>
        </p:sp>
        <p:sp>
          <p:nvSpPr>
            <p:cNvPr id="12134" name="Oval 40"/>
            <p:cNvSpPr/>
            <p:nvPr/>
          </p:nvSpPr>
          <p:spPr>
            <a:xfrm>
              <a:off x="2590802" y="1066800"/>
              <a:ext cx="381001" cy="381000"/>
            </a:xfrm>
            <a:prstGeom prst="ellipse">
              <a:avLst/>
            </a:prstGeom>
            <a:solidFill>
              <a:srgbClr val="333333"/>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5" name="Oval 41"/>
            <p:cNvSpPr/>
            <p:nvPr/>
          </p:nvSpPr>
          <p:spPr>
            <a:xfrm>
              <a:off x="2133602" y="685800"/>
              <a:ext cx="381001" cy="381000"/>
            </a:xfrm>
            <a:prstGeom prst="ellipse">
              <a:avLst/>
            </a:prstGeom>
            <a:solidFill>
              <a:srgbClr val="800080"/>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6" name="Oval 42"/>
            <p:cNvSpPr/>
            <p:nvPr/>
          </p:nvSpPr>
          <p:spPr>
            <a:xfrm>
              <a:off x="381000" y="1066800"/>
              <a:ext cx="533401" cy="533400"/>
            </a:xfrm>
            <a:prstGeom prst="ellipse">
              <a:avLst/>
            </a:prstGeom>
            <a:solidFill>
              <a:srgbClr val="0064F8"/>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7" name="Oval 43"/>
            <p:cNvSpPr/>
            <p:nvPr/>
          </p:nvSpPr>
          <p:spPr>
            <a:xfrm>
              <a:off x="1752601" y="2362200"/>
              <a:ext cx="533401" cy="533400"/>
            </a:xfrm>
            <a:prstGeom prst="ellipse">
              <a:avLst/>
            </a:prstGeom>
            <a:solidFill>
              <a:srgbClr val="007572"/>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8" name="Oval 44"/>
            <p:cNvSpPr/>
            <p:nvPr/>
          </p:nvSpPr>
          <p:spPr>
            <a:xfrm>
              <a:off x="1371601" y="76200"/>
              <a:ext cx="533401" cy="533400"/>
            </a:xfrm>
            <a:prstGeom prst="ellipse">
              <a:avLst/>
            </a:prstGeom>
            <a:solidFill>
              <a:srgbClr val="EE3D00"/>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39" name="Oval 46"/>
            <p:cNvSpPr/>
            <p:nvPr/>
          </p:nvSpPr>
          <p:spPr>
            <a:xfrm>
              <a:off x="533400" y="685800"/>
              <a:ext cx="381001" cy="381000"/>
            </a:xfrm>
            <a:prstGeom prst="ellipse">
              <a:avLst/>
            </a:prstGeom>
            <a:solidFill>
              <a:srgbClr val="FF0000"/>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40" name="Oval 47"/>
            <p:cNvSpPr/>
            <p:nvPr/>
          </p:nvSpPr>
          <p:spPr>
            <a:xfrm>
              <a:off x="2133602" y="1600200"/>
              <a:ext cx="304801" cy="304800"/>
            </a:xfrm>
            <a:prstGeom prst="ellipse">
              <a:avLst/>
            </a:prstGeom>
            <a:solidFill>
              <a:srgbClr val="00FF00"/>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sp>
          <p:nvSpPr>
            <p:cNvPr id="12141" name="WordArt 48"/>
            <p:cNvSpPr txBox="1"/>
            <p:nvPr/>
          </p:nvSpPr>
          <p:spPr>
            <a:xfrm>
              <a:off x="1219201" y="1066800"/>
              <a:ext cx="723901" cy="64293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ctr">
              <a:normAutofit fontScale="92500"/>
            </a:bodyPr>
            <a:lstStyle>
              <a:lvl1pPr defTabSz="649223">
                <a:defRPr sz="3550" b="0">
                  <a:ln w="12700" cap="flat">
                    <a:solidFill>
                      <a:srgbClr val="000099"/>
                    </a:solidFill>
                    <a:prstDash val="solid"/>
                    <a:round/>
                  </a:ln>
                  <a:solidFill>
                    <a:srgbClr val="33CCFF"/>
                  </a:solidFill>
                  <a:effectLst>
                    <a:outerShdw blurRad="45085" dist="89264" dir="18900000" rotWithShape="0">
                      <a:srgbClr val="000099"/>
                    </a:outerShdw>
                  </a:effectLst>
                  <a:latin typeface="Impact"/>
                  <a:ea typeface="Impact"/>
                  <a:cs typeface="Impact"/>
                  <a:sym typeface="Impact"/>
                </a:defRPr>
              </a:lvl1pPr>
            </a:lstStyle>
            <a:p>
              <a:r>
                <a:rPr>
                  <a:latin typeface="Arial" panose="020B0604020202020204" pitchFamily="34" charset="0"/>
                  <a:cs typeface="Arial" panose="020B0604020202020204" pitchFamily="34" charset="0"/>
                </a:rPr>
                <a:t>Self</a:t>
              </a:r>
            </a:p>
          </p:txBody>
        </p:sp>
        <p:pic>
          <p:nvPicPr>
            <p:cNvPr id="12142" name="Picture 36" descr="Picture 36"/>
            <p:cNvPicPr>
              <a:picLocks noChangeAspect="1"/>
            </p:cNvPicPr>
            <p:nvPr/>
          </p:nvPicPr>
          <p:blipFill>
            <a:blip r:embed="rId5" cstate="print"/>
            <a:stretch>
              <a:fillRect/>
            </a:stretch>
          </p:blipFill>
          <p:spPr>
            <a:xfrm>
              <a:off x="838200" y="1981200"/>
              <a:ext cx="914402" cy="877888"/>
            </a:xfrm>
            <a:prstGeom prst="rect">
              <a:avLst/>
            </a:prstGeom>
            <a:ln w="12700" cap="flat">
              <a:noFill/>
              <a:miter lim="400000"/>
            </a:ln>
            <a:effectLst/>
          </p:spPr>
        </p:pic>
        <p:sp>
          <p:nvSpPr>
            <p:cNvPr id="12143" name="Oval 45"/>
            <p:cNvSpPr/>
            <p:nvPr/>
          </p:nvSpPr>
          <p:spPr>
            <a:xfrm>
              <a:off x="609600" y="2057400"/>
              <a:ext cx="381001" cy="381000"/>
            </a:xfrm>
            <a:prstGeom prst="ellipse">
              <a:avLst/>
            </a:prstGeom>
            <a:solidFill>
              <a:srgbClr val="FF00FF"/>
            </a:solidFill>
            <a:ln w="9525" cap="flat">
              <a:solidFill>
                <a:srgbClr val="333333"/>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a:latin typeface="Arial" panose="020B0604020202020204" pitchFamily="34" charset="0"/>
                <a:cs typeface="Arial" panose="020B0604020202020204" pitchFamily="34" charset="0"/>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2144"/>
                                        </p:tgtEl>
                                        <p:attrNameLst>
                                          <p:attrName>style.visibility</p:attrName>
                                        </p:attrNameLst>
                                      </p:cBhvr>
                                      <p:to>
                                        <p:strVal val="visible"/>
                                      </p:to>
                                    </p:set>
                                    <p:animEffect transition="in" filter="fade">
                                      <p:cBhvr>
                                        <p:cTn id="7" dur="500"/>
                                        <p:tgtEl>
                                          <p:spTgt spid="12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4" grpId="0"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152400"/>
            <a:ext cx="8077200" cy="1828800"/>
          </a:xfrm>
        </p:spPr>
        <p:txBody>
          <a:bodyPr/>
          <a:lstStyle/>
          <a:p>
            <a:pPr eaLnBrk="1" hangingPunct="1"/>
            <a:r>
              <a:rPr lang="ar-JO" sz="4800" b="1" dirty="0">
                <a:latin typeface="Arial" panose="020B0604020202020204" pitchFamily="34" charset="0"/>
                <a:ea typeface="ＭＳ Ｐゴシック" charset="0"/>
                <a:cs typeface="Arial" panose="020B0604020202020204" pitchFamily="34" charset="0"/>
              </a:rPr>
              <a:t>4 خطوات في </a:t>
            </a:r>
            <a:br>
              <a:rPr lang="ar-JO" sz="4800" b="1" dirty="0">
                <a:latin typeface="Arial" panose="020B0604020202020204" pitchFamily="34" charset="0"/>
                <a:ea typeface="ＭＳ Ｐゴシック" charset="0"/>
                <a:cs typeface="Arial" panose="020B0604020202020204" pitchFamily="34" charset="0"/>
              </a:rPr>
            </a:br>
            <a:r>
              <a:rPr lang="ar-JO" sz="4800" b="1" dirty="0">
                <a:latin typeface="Arial" panose="020B0604020202020204" pitchFamily="34" charset="0"/>
                <a:ea typeface="ＭＳ Ｐゴシック" charset="0"/>
                <a:cs typeface="Arial" panose="020B0604020202020204" pitchFamily="34" charset="0"/>
              </a:rPr>
              <a:t>عملية الإسترداد الإلهي</a:t>
            </a:r>
            <a:endParaRPr lang="en-US" sz="4800" dirty="0">
              <a:latin typeface="Arial" panose="020B0604020202020204" pitchFamily="34" charset="0"/>
              <a:ea typeface="ＭＳ Ｐゴシック" charset="0"/>
              <a:cs typeface="Arial" panose="020B0604020202020204" pitchFamily="34" charset="0"/>
            </a:endParaRPr>
          </a:p>
        </p:txBody>
      </p:sp>
      <p:sp>
        <p:nvSpPr>
          <p:cNvPr id="280578" name="AutoShape 6"/>
          <p:cNvSpPr>
            <a:spLocks noChangeArrowheads="1"/>
          </p:cNvSpPr>
          <p:nvPr/>
        </p:nvSpPr>
        <p:spPr bwMode="auto">
          <a:xfrm rot="5400000" flipV="1">
            <a:off x="2057400" y="-685800"/>
            <a:ext cx="5410200" cy="8001000"/>
          </a:xfrm>
          <a:prstGeom prst="triangle">
            <a:avLst>
              <a:gd name="adj" fmla="val 50000"/>
            </a:avLst>
          </a:prstGeom>
          <a:solidFill>
            <a:srgbClr val="6601FF"/>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75208" name="Text Box 8"/>
          <p:cNvSpPr txBox="1">
            <a:spLocks noChangeArrowheads="1"/>
          </p:cNvSpPr>
          <p:nvPr/>
        </p:nvSpPr>
        <p:spPr bwMode="auto">
          <a:xfrm>
            <a:off x="1676400" y="2947988"/>
            <a:ext cx="444352" cy="64633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75209" name="Text Box 9"/>
          <p:cNvSpPr txBox="1">
            <a:spLocks noChangeArrowheads="1"/>
          </p:cNvSpPr>
          <p:nvPr/>
        </p:nvSpPr>
        <p:spPr bwMode="auto">
          <a:xfrm>
            <a:off x="2751138" y="2414588"/>
            <a:ext cx="947695" cy="1723549"/>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a:t>
            </a:r>
            <a:endParaRPr kumimoji="0" lang="en-US" sz="10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75211" name="Text Box 11"/>
          <p:cNvSpPr txBox="1">
            <a:spLocks noChangeArrowheads="1"/>
          </p:cNvSpPr>
          <p:nvPr/>
        </p:nvSpPr>
        <p:spPr bwMode="auto">
          <a:xfrm>
            <a:off x="4321175" y="1782763"/>
            <a:ext cx="1545616" cy="3000821"/>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3</a:t>
            </a:r>
            <a:endParaRPr kumimoji="0" lang="en-US" sz="189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75212" name="Text Box 12"/>
          <p:cNvSpPr txBox="1">
            <a:spLocks noChangeArrowheads="1"/>
          </p:cNvSpPr>
          <p:nvPr/>
        </p:nvSpPr>
        <p:spPr bwMode="auto">
          <a:xfrm>
            <a:off x="6477000" y="898525"/>
            <a:ext cx="2380780" cy="4785926"/>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4</a:t>
            </a:r>
            <a:endParaRPr kumimoji="0" lang="en-US" sz="305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80583" name="Rectangle 13"/>
          <p:cNvSpPr>
            <a:spLocks noChangeArrowheads="1"/>
          </p:cNvSpPr>
          <p:nvPr/>
        </p:nvSpPr>
        <p:spPr bwMode="auto">
          <a:xfrm>
            <a:off x="0" y="5029200"/>
            <a:ext cx="80772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إعلان الأمر لعدد أكبر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من الناس في كل خطوة</a:t>
            </a:r>
            <a:endParaRPr kumimoji="0" lang="en-US" sz="4800" b="1" i="0"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3732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75208">
                                            <p:txEl>
                                              <p:pRg st="0" end="0"/>
                                            </p:txEl>
                                          </p:spTgt>
                                        </p:tgtEl>
                                        <p:attrNameLst>
                                          <p:attrName>style.visibility</p:attrName>
                                        </p:attrNameLst>
                                      </p:cBhvr>
                                      <p:to>
                                        <p:strVal val="visible"/>
                                      </p:to>
                                    </p:set>
                                    <p:animEffect transition="in" filter="dissolve">
                                      <p:cBhvr>
                                        <p:cTn id="7" dur="2000"/>
                                        <p:tgtEl>
                                          <p:spTgt spid="1075208">
                                            <p:txEl>
                                              <p:pRg st="0" end="0"/>
                                            </p:txEl>
                                          </p:spTgt>
                                        </p:tgtEl>
                                      </p:cBhvr>
                                    </p:animEffect>
                                  </p:childTnLst>
                                </p:cTn>
                              </p:par>
                            </p:childTnLst>
                          </p:cTn>
                        </p:par>
                        <p:par>
                          <p:cTn id="8" fill="hold" nodeType="afterGroup">
                            <p:stCondLst>
                              <p:cond delay="2000"/>
                            </p:stCondLst>
                            <p:childTnLst>
                              <p:par>
                                <p:cTn id="9" presetID="9" presetClass="entr" presetSubtype="0" fill="hold" grpId="0" nodeType="afterEffect">
                                  <p:stCondLst>
                                    <p:cond delay="0"/>
                                  </p:stCondLst>
                                  <p:childTnLst>
                                    <p:set>
                                      <p:cBhvr>
                                        <p:cTn id="10" dur="1" fill="hold">
                                          <p:stCondLst>
                                            <p:cond delay="0"/>
                                          </p:stCondLst>
                                        </p:cTn>
                                        <p:tgtEl>
                                          <p:spTgt spid="1075209">
                                            <p:txEl>
                                              <p:pRg st="0" end="0"/>
                                            </p:txEl>
                                          </p:spTgt>
                                        </p:tgtEl>
                                        <p:attrNameLst>
                                          <p:attrName>style.visibility</p:attrName>
                                        </p:attrNameLst>
                                      </p:cBhvr>
                                      <p:to>
                                        <p:strVal val="visible"/>
                                      </p:to>
                                    </p:set>
                                    <p:animEffect transition="in" filter="dissolve">
                                      <p:cBhvr>
                                        <p:cTn id="11" dur="2000"/>
                                        <p:tgtEl>
                                          <p:spTgt spid="1075209">
                                            <p:txEl>
                                              <p:pRg st="0" end="0"/>
                                            </p:txEl>
                                          </p:spTgt>
                                        </p:tgtEl>
                                      </p:cBhvr>
                                    </p:animEffect>
                                  </p:childTnLst>
                                </p:cTn>
                              </p:par>
                            </p:childTnLst>
                          </p:cTn>
                        </p:par>
                        <p:par>
                          <p:cTn id="12" fill="hold" nodeType="afterGroup">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1075211">
                                            <p:txEl>
                                              <p:pRg st="0" end="0"/>
                                            </p:txEl>
                                          </p:spTgt>
                                        </p:tgtEl>
                                        <p:attrNameLst>
                                          <p:attrName>style.visibility</p:attrName>
                                        </p:attrNameLst>
                                      </p:cBhvr>
                                      <p:to>
                                        <p:strVal val="visible"/>
                                      </p:to>
                                    </p:set>
                                    <p:animEffect transition="in" filter="dissolve">
                                      <p:cBhvr>
                                        <p:cTn id="15" dur="2000"/>
                                        <p:tgtEl>
                                          <p:spTgt spid="1075211">
                                            <p:txEl>
                                              <p:pRg st="0" end="0"/>
                                            </p:txEl>
                                          </p:spTgt>
                                        </p:tgtEl>
                                      </p:cBhvr>
                                    </p:animEffect>
                                  </p:childTnLst>
                                </p:cTn>
                              </p:par>
                            </p:childTnLst>
                          </p:cTn>
                        </p:par>
                        <p:par>
                          <p:cTn id="16" fill="hold" nodeType="afterGroup">
                            <p:stCondLst>
                              <p:cond delay="6000"/>
                            </p:stCondLst>
                            <p:childTnLst>
                              <p:par>
                                <p:cTn id="17" presetID="9" presetClass="entr" presetSubtype="0" fill="hold" grpId="0" nodeType="afterEffect">
                                  <p:stCondLst>
                                    <p:cond delay="0"/>
                                  </p:stCondLst>
                                  <p:childTnLst>
                                    <p:set>
                                      <p:cBhvr>
                                        <p:cTn id="18" dur="1" fill="hold">
                                          <p:stCondLst>
                                            <p:cond delay="0"/>
                                          </p:stCondLst>
                                        </p:cTn>
                                        <p:tgtEl>
                                          <p:spTgt spid="1075212">
                                            <p:txEl>
                                              <p:pRg st="0" end="0"/>
                                            </p:txEl>
                                          </p:spTgt>
                                        </p:tgtEl>
                                        <p:attrNameLst>
                                          <p:attrName>style.visibility</p:attrName>
                                        </p:attrNameLst>
                                      </p:cBhvr>
                                      <p:to>
                                        <p:strVal val="visible"/>
                                      </p:to>
                                    </p:set>
                                    <p:animEffect transition="in" filter="dissolve">
                                      <p:cBhvr>
                                        <p:cTn id="19" dur="2000"/>
                                        <p:tgtEl>
                                          <p:spTgt spid="1075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8" grpId="0" build="p" autoUpdateAnimBg="0"/>
      <p:bldP spid="1075209" grpId="0" build="p" autoUpdateAnimBg="0"/>
      <p:bldP spid="1075211" grpId="0" build="p" autoUpdateAnimBg="0"/>
      <p:bldP spid="1075212"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idx="4294967295"/>
          </p:nvPr>
        </p:nvSpPr>
        <p:spPr>
          <a:xfrm>
            <a:off x="1066800" y="381000"/>
            <a:ext cx="3360738" cy="4848225"/>
          </a:xfrm>
        </p:spPr>
        <p:txBody>
          <a:bodyPr/>
          <a:lstStyle/>
          <a:p>
            <a:pPr algn="ctr" eaLnBrk="1" hangingPunct="1"/>
            <a:r>
              <a:rPr lang="en-US" b="1">
                <a:latin typeface="Arial" panose="020B0604020202020204" pitchFamily="34" charset="0"/>
                <a:ea typeface="ＭＳ Ｐゴシック" charset="0"/>
                <a:cs typeface="Arial" panose="020B0604020202020204" pitchFamily="34" charset="0"/>
              </a:rPr>
              <a:t>The Point of Verses 15-17</a:t>
            </a:r>
            <a:endParaRPr lang="en-US">
              <a:latin typeface="Arial" panose="020B0604020202020204" pitchFamily="34" charset="0"/>
              <a:ea typeface="ＭＳ Ｐゴシック" charset="0"/>
              <a:cs typeface="Arial" panose="020B0604020202020204" pitchFamily="34" charset="0"/>
            </a:endParaRPr>
          </a:p>
        </p:txBody>
      </p:sp>
      <p:pic>
        <p:nvPicPr>
          <p:cNvPr id="274435" name="Picture 1" descr="reconciliat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957388"/>
            <a:ext cx="5478463" cy="4900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6" name="Text Box 3"/>
          <p:cNvSpPr txBox="1">
            <a:spLocks noChangeArrowheads="1"/>
          </p:cNvSpPr>
          <p:nvPr/>
        </p:nvSpPr>
        <p:spPr bwMode="auto">
          <a:xfrm>
            <a:off x="4427538" y="163513"/>
            <a:ext cx="4500562" cy="3046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حافظ على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سرية الأمر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قدر الإمكان </a:t>
            </a:r>
          </a:p>
          <a:p>
            <a:pPr marL="857250" marR="0" lvl="0" indent="-857250" algn="r" defTabSz="914400" rtl="0" eaLnBrk="0" fontAlgn="base" latinLnBrk="0" hangingPunct="0">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(15-17)</a:t>
            </a:r>
            <a:r>
              <a:rPr kumimoji="0" lang="en-US" altLang="ja-JP" sz="4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84035286"/>
      </p:ext>
    </p:extLst>
  </p:cSld>
  <p:clrMapOvr>
    <a:masterClrMapping/>
  </p:clrMapOvr>
  <p:transition>
    <p:random/>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ar-JO" sz="3600" dirty="0">
                <a:latin typeface="Arial" panose="020B0604020202020204" pitchFamily="34" charset="0"/>
                <a:ea typeface="ＭＳ Ｐゴシック" charset="0"/>
                <a:cs typeface="Arial" panose="020B0604020202020204" pitchFamily="34" charset="0"/>
              </a:rPr>
              <a:t>الخطوة 1 في الإسترداد</a:t>
            </a:r>
            <a:br>
              <a:rPr kumimoji="0" lang="ar-JO" sz="3600"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تحدث إلى الشخص </a:t>
            </a:r>
            <a:r>
              <a:rPr kumimoji="0" lang="ar-JO" sz="3600" u="sng" dirty="0">
                <a:solidFill>
                  <a:srgbClr val="FFFF00"/>
                </a:solidFill>
                <a:latin typeface="Arial" panose="020B0604020202020204" pitchFamily="34" charset="0"/>
                <a:ea typeface="ＭＳ Ｐゴシック" charset="0"/>
                <a:cs typeface="Arial" panose="020B0604020202020204" pitchFamily="34" charset="0"/>
              </a:rPr>
              <a:t>بنفسك</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5635"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5636"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5637"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99CCFF"/>
                </a:solidFill>
                <a:effectLst/>
                <a:uLnTx/>
                <a:uFillTx/>
                <a:latin typeface="Arial" panose="020B0604020202020204" pitchFamily="34" charset="0"/>
                <a:cs typeface="Arial" panose="020B0604020202020204" pitchFamily="34" charset="0"/>
              </a:rPr>
              <a:t>ع</a:t>
            </a:r>
            <a:endParaRPr kumimoji="0" lang="ar-SA" sz="32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965638"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39"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0"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1"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2"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3"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4" name="Text Box 12"/>
          <p:cNvSpPr txBox="1">
            <a:spLocks noChangeArrowheads="1"/>
          </p:cNvSpPr>
          <p:nvPr/>
        </p:nvSpPr>
        <p:spPr bwMode="auto">
          <a:xfrm>
            <a:off x="1918648" y="1684361"/>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5"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6"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7"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8"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9" name="Text Box 17"/>
          <p:cNvSpPr txBox="1">
            <a:spLocks noChangeArrowheads="1"/>
          </p:cNvSpPr>
          <p:nvPr/>
        </p:nvSpPr>
        <p:spPr bwMode="auto">
          <a:xfrm>
            <a:off x="2743200" y="1924334"/>
            <a:ext cx="568325" cy="584775"/>
          </a:xfrm>
          <a:prstGeom prst="rect">
            <a:avLst/>
          </a:prstGeom>
          <a:noFill/>
          <a:ln>
            <a:noFill/>
          </a:ln>
          <a:effectLst>
            <a:outerShdw blurRad="63500" dist="71842"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0"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1"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2"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3"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4"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5"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6"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7"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8"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9"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0"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1"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2"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3"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4"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pic>
        <p:nvPicPr>
          <p:cNvPr id="282662"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243815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965667"/>
                                        </p:tgtEl>
                                        <p:attrNameLst>
                                          <p:attrName>style.visibility</p:attrName>
                                        </p:attrNameLst>
                                      </p:cBhvr>
                                      <p:to>
                                        <p:strVal val="visible"/>
                                      </p:to>
                                    </p:set>
                                    <p:animEffect transition="in" filter="wipe(right)">
                                      <p:cBhvr>
                                        <p:cTn id="12" dur="500"/>
                                        <p:tgtEl>
                                          <p:spTgt spid="965667"/>
                                        </p:tgtEl>
                                      </p:cBhvr>
                                    </p:animEffec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965668"/>
                                        </p:tgtEl>
                                        <p:attrNameLst>
                                          <p:attrName>style.visibility</p:attrName>
                                        </p:attrNameLst>
                                      </p:cBhvr>
                                      <p:to>
                                        <p:strVal val="visible"/>
                                      </p:to>
                                    </p:set>
                                    <p:animEffect transition="in" filter="wipe(down)">
                                      <p:cBhvr>
                                        <p:cTn id="16" dur="500"/>
                                        <p:tgtEl>
                                          <p:spTgt spid="96566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965669"/>
                                        </p:tgtEl>
                                        <p:attrNameLst>
                                          <p:attrName>style.visibility</p:attrName>
                                        </p:attrNameLst>
                                      </p:cBhvr>
                                      <p:to>
                                        <p:strVal val="visible"/>
                                      </p:to>
                                    </p:set>
                                    <p:animEffect transition="in" filter="wipe(up)">
                                      <p:cBhvr>
                                        <p:cTn id="20" dur="500"/>
                                        <p:tgtEl>
                                          <p:spTgt spid="9656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965669"/>
                                        </p:tgtEl>
                                      </p:cBhvr>
                                    </p:animEffect>
                                    <p:set>
                                      <p:cBhvr>
                                        <p:cTn id="25" dur="1" fill="hold">
                                          <p:stCondLst>
                                            <p:cond delay="499"/>
                                          </p:stCondLst>
                                        </p:cTn>
                                        <p:tgtEl>
                                          <p:spTgt spid="965669"/>
                                        </p:tgtEl>
                                        <p:attrNameLst>
                                          <p:attrName>style.visibility</p:attrName>
                                        </p:attrNameLst>
                                      </p:cBhvr>
                                      <p:to>
                                        <p:strVal val="hidden"/>
                                      </p:to>
                                    </p:set>
                                  </p:childTnLst>
                                </p:cTn>
                              </p:par>
                              <p:par>
                                <p:cTn id="26" presetID="3" presetClass="exit" presetSubtype="10" fill="hold" nodeType="withEffect">
                                  <p:stCondLst>
                                    <p:cond delay="0"/>
                                  </p:stCondLst>
                                  <p:childTnLst>
                                    <p:animEffect transition="out" filter="blinds(horizontal)">
                                      <p:cBhvr>
                                        <p:cTn id="27" dur="500"/>
                                        <p:tgtEl>
                                          <p:spTgt spid="965668"/>
                                        </p:tgtEl>
                                      </p:cBhvr>
                                    </p:animEffect>
                                    <p:set>
                                      <p:cBhvr>
                                        <p:cTn id="28" dur="1" fill="hold">
                                          <p:stCondLst>
                                            <p:cond delay="499"/>
                                          </p:stCondLst>
                                        </p:cTn>
                                        <p:tgtEl>
                                          <p:spTgt spid="965668"/>
                                        </p:tgtEl>
                                        <p:attrNameLst>
                                          <p:attrName>style.visibility</p:attrName>
                                        </p:attrNameLst>
                                      </p:cBhvr>
                                      <p:to>
                                        <p:strVal val="hidden"/>
                                      </p:to>
                                    </p:set>
                                  </p:childTnLst>
                                </p:cTn>
                              </p:par>
                              <p:par>
                                <p:cTn id="29" presetID="3" presetClass="exit" presetSubtype="10" fill="hold" nodeType="withEffect">
                                  <p:stCondLst>
                                    <p:cond delay="0"/>
                                  </p:stCondLst>
                                  <p:childTnLst>
                                    <p:animEffect transition="out" filter="blinds(horizontal)">
                                      <p:cBhvr>
                                        <p:cTn id="30" dur="500"/>
                                        <p:tgtEl>
                                          <p:spTgt spid="965667"/>
                                        </p:tgtEl>
                                      </p:cBhvr>
                                    </p:animEffect>
                                    <p:set>
                                      <p:cBhvr>
                                        <p:cTn id="31" dur="1" fill="hold">
                                          <p:stCondLst>
                                            <p:cond delay="499"/>
                                          </p:stCondLst>
                                        </p:cTn>
                                        <p:tgtEl>
                                          <p:spTgt spid="965667"/>
                                        </p:tgtEl>
                                        <p:attrNameLst>
                                          <p:attrName>style.visibility</p:attrName>
                                        </p:attrNameLst>
                                      </p:cBhvr>
                                      <p:to>
                                        <p:strVal val="hidden"/>
                                      </p:to>
                                    </p:set>
                                  </p:childTnLst>
                                </p:cTn>
                              </p:par>
                            </p:childTnLst>
                          </p:cTn>
                        </p:par>
                        <p:par>
                          <p:cTn id="32" fill="hold" nodeType="withGroup">
                            <p:stCondLst>
                              <p:cond delay="500"/>
                            </p:stCondLst>
                            <p:childTnLst>
                              <p:par>
                                <p:cTn id="33" presetID="22" presetClass="entr" presetSubtype="8" fill="hold" nodeType="afterEffect">
                                  <p:stCondLst>
                                    <p:cond delay="0"/>
                                  </p:stCondLst>
                                  <p:childTnLst>
                                    <p:set>
                                      <p:cBhvr>
                                        <p:cTn id="34" dur="1" fill="hold">
                                          <p:stCondLst>
                                            <p:cond delay="0"/>
                                          </p:stCondLst>
                                        </p:cTn>
                                        <p:tgtEl>
                                          <p:spTgt spid="965666"/>
                                        </p:tgtEl>
                                        <p:attrNameLst>
                                          <p:attrName>style.visibility</p:attrName>
                                        </p:attrNameLst>
                                      </p:cBhvr>
                                      <p:to>
                                        <p:strVal val="visible"/>
                                      </p:to>
                                    </p:set>
                                    <p:animEffect transition="in" filter="wipe(left)">
                                      <p:cBhvr>
                                        <p:cTn id="35" dur="500"/>
                                        <p:tgtEl>
                                          <p:spTgt spid="965666"/>
                                        </p:tgtEl>
                                      </p:cBhvr>
                                    </p:animEffect>
                                  </p:childTnLst>
                                </p:cTn>
                              </p:par>
                            </p:childTnLst>
                          </p:cTn>
                        </p:par>
                        <p:par>
                          <p:cTn id="36" fill="hold" nodeType="withGroup">
                            <p:stCondLst>
                              <p:cond delay="1000"/>
                            </p:stCondLst>
                            <p:childTnLst>
                              <p:par>
                                <p:cTn id="37" presetID="31" presetClass="entr" presetSubtype="0" fill="hold" grpId="0" nodeType="afterEffect">
                                  <p:stCondLst>
                                    <p:cond delay="0"/>
                                  </p:stCondLst>
                                  <p:iterate type="lt">
                                    <p:tmPct val="5000"/>
                                  </p:iterate>
                                  <p:childTnLst>
                                    <p:set>
                                      <p:cBhvr>
                                        <p:cTn id="38" dur="1" fill="hold">
                                          <p:stCondLst>
                                            <p:cond delay="0"/>
                                          </p:stCondLst>
                                        </p:cTn>
                                        <p:tgtEl>
                                          <p:spTgt spid="965670"/>
                                        </p:tgtEl>
                                        <p:attrNameLst>
                                          <p:attrName>style.visibility</p:attrName>
                                        </p:attrNameLst>
                                      </p:cBhvr>
                                      <p:to>
                                        <p:strVal val="visible"/>
                                      </p:to>
                                    </p:set>
                                    <p:anim calcmode="lin" valueType="num">
                                      <p:cBhvr>
                                        <p:cTn id="39" dur="1000" fill="hold"/>
                                        <p:tgtEl>
                                          <p:spTgt spid="965670"/>
                                        </p:tgtEl>
                                        <p:attrNameLst>
                                          <p:attrName>ppt_w</p:attrName>
                                        </p:attrNameLst>
                                      </p:cBhvr>
                                      <p:tavLst>
                                        <p:tav tm="0">
                                          <p:val>
                                            <p:fltVal val="0"/>
                                          </p:val>
                                        </p:tav>
                                        <p:tav tm="100000">
                                          <p:val>
                                            <p:strVal val="#ppt_w"/>
                                          </p:val>
                                        </p:tav>
                                      </p:tavLst>
                                    </p:anim>
                                    <p:anim calcmode="lin" valueType="num">
                                      <p:cBhvr>
                                        <p:cTn id="40" dur="1000" fill="hold"/>
                                        <p:tgtEl>
                                          <p:spTgt spid="965670"/>
                                        </p:tgtEl>
                                        <p:attrNameLst>
                                          <p:attrName>ppt_h</p:attrName>
                                        </p:attrNameLst>
                                      </p:cBhvr>
                                      <p:tavLst>
                                        <p:tav tm="0">
                                          <p:val>
                                            <p:fltVal val="0"/>
                                          </p:val>
                                        </p:tav>
                                        <p:tav tm="100000">
                                          <p:val>
                                            <p:strVal val="#ppt_h"/>
                                          </p:val>
                                        </p:tav>
                                      </p:tavLst>
                                    </p:anim>
                                    <p:anim calcmode="lin" valueType="num">
                                      <p:cBhvr>
                                        <p:cTn id="41" dur="1000" fill="hold"/>
                                        <p:tgtEl>
                                          <p:spTgt spid="965670"/>
                                        </p:tgtEl>
                                        <p:attrNameLst>
                                          <p:attrName>style.rotation</p:attrName>
                                        </p:attrNameLst>
                                      </p:cBhvr>
                                      <p:tavLst>
                                        <p:tav tm="0">
                                          <p:val>
                                            <p:fltVal val="90"/>
                                          </p:val>
                                        </p:tav>
                                        <p:tav tm="100000">
                                          <p:val>
                                            <p:fltVal val="0"/>
                                          </p:val>
                                        </p:tav>
                                      </p:tavLst>
                                    </p:anim>
                                    <p:animEffect transition="in" filter="fade">
                                      <p:cBhvr>
                                        <p:cTn id="42"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Matthew</a:t>
            </a:r>
            <a:r>
              <a:rPr lang="mr-IN" altLang="ja-JP" b="1">
                <a:effectLst>
                  <a:outerShdw blurRad="38100" dist="38100" dir="2700000" algn="tl">
                    <a:srgbClr val="FFFFFF"/>
                  </a:outerShdw>
                </a:effectLst>
                <a:latin typeface="Arial" panose="020B0604020202020204" pitchFamily="34" charset="0"/>
                <a:ea typeface="ＭＳ Ｐゴシック" charset="0"/>
              </a:rPr>
              <a:t>'</a:t>
            </a: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a:latin typeface="Arial" panose="020B0604020202020204" pitchFamily="34" charset="0"/>
              <a:ea typeface="ＭＳ Ｐゴシック" charset="0"/>
              <a:cs typeface="Arial" panose="020B0604020202020204" pitchFamily="34"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 23-24</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الموضوع</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مخطئ</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مخطَئ إليك</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عام</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خطية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 15-17</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أعمدة متى العلاقاتية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284686" name="Picture 13" descr="roman column 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268798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Matthew</a:t>
            </a:r>
            <a:r>
              <a:rPr lang="mr-IN" altLang="ja-JP" b="1">
                <a:effectLst>
                  <a:outerShdw blurRad="38100" dist="38100" dir="2700000" algn="tl">
                    <a:srgbClr val="FFFFFF"/>
                  </a:outerShdw>
                </a:effectLst>
                <a:latin typeface="Arial" panose="020B0604020202020204" pitchFamily="34" charset="0"/>
                <a:ea typeface="ＭＳ Ｐゴシック" charset="0"/>
              </a:rPr>
              <a:t>'</a:t>
            </a: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a:latin typeface="Arial" panose="020B0604020202020204" pitchFamily="34" charset="0"/>
              <a:ea typeface="ＭＳ Ｐゴシック" charset="0"/>
              <a:cs typeface="Arial" panose="020B0604020202020204" pitchFamily="34"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23-24</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الموضوع</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 إليك</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عام</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خطية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18: 15-17</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أعمدة متى العلاقاتية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pic>
        <p:nvPicPr>
          <p:cNvPr id="284686" name="Picture 13" descr="roman column 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المبادر</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ectangle 15"/>
          <p:cNvSpPr>
            <a:spLocks noChangeArrowheads="1"/>
          </p:cNvSpPr>
          <p:nvPr/>
        </p:nvSpPr>
        <p:spPr bwMode="auto">
          <a:xfrm>
            <a:off x="2975212" y="5351463"/>
            <a:ext cx="293426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ectangle 15"/>
          <p:cNvSpPr>
            <a:spLocks noChangeArrowheads="1"/>
          </p:cNvSpPr>
          <p:nvPr/>
        </p:nvSpPr>
        <p:spPr bwMode="auto">
          <a:xfrm>
            <a:off x="6332560" y="5351463"/>
            <a:ext cx="2811439"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24409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fade">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Effect transition="in" filter="fade">
                                      <p:cBhvr>
                                        <p:cTn id="1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autoUpdateAnimBg="0"/>
      <p:bldP spid="16" grpId="0" build="p" autoUpdateAnimBg="0"/>
      <p:bldP spid="1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descr="couplefightingmed.png"/>
          <p:cNvPicPr>
            <a:picLocks noChangeAspect="1"/>
          </p:cNvPicPr>
          <p:nvPr/>
        </p:nvPicPr>
        <p:blipFill rotWithShape="1">
          <a:blip r:embed="rId3">
            <a:extLst>
              <a:ext uri="{28A0092B-C50C-407E-A947-70E740481C1C}">
                <a14:useLocalDpi xmlns:a14="http://schemas.microsoft.com/office/drawing/2010/main"/>
              </a:ext>
            </a:extLst>
          </a:blip>
          <a:srcRect r="13667" b="14072"/>
          <a:stretch/>
        </p:blipFill>
        <p:spPr bwMode="auto">
          <a:xfrm>
            <a:off x="0" y="771526"/>
            <a:ext cx="9143999" cy="6057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755650" y="28575"/>
            <a:ext cx="7772400" cy="736600"/>
          </a:xfrm>
        </p:spPr>
        <p:txBody>
          <a:bodyPr/>
          <a:lstStyle/>
          <a:p>
            <a:pPr>
              <a:defRPr/>
            </a:pPr>
            <a:r>
              <a:rPr lang="ar-SA" dirty="0">
                <a:latin typeface="Arial" panose="020B0604020202020204" pitchFamily="34" charset="0"/>
                <a:ea typeface="ＭＳ Ｐゴシック" charset="0"/>
                <a:cs typeface="Arial" panose="020B0604020202020204" pitchFamily="34" charset="0"/>
              </a:rPr>
              <a:t>الذهاب شخصياً</a:t>
            </a:r>
            <a:endParaRPr lang="en-US"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 y="764704"/>
            <a:ext cx="2411759" cy="2808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15875" marR="0" lvl="0" indent="-15875" algn="r" defTabSz="914400" rtl="1" eaLnBrk="0" fontAlgn="base" latinLnBrk="0" hangingPunct="0">
              <a:lnSpc>
                <a:spcPct val="100000"/>
              </a:lnSpc>
              <a:spcBef>
                <a:spcPct val="0"/>
              </a:spcBef>
              <a:spcAft>
                <a:spcPct val="0"/>
              </a:spcAft>
              <a:buClrTx/>
              <a:buSzTx/>
              <a:buFontTx/>
              <a:buNone/>
              <a:tabLst/>
              <a:defRPr/>
            </a:pPr>
            <a:r>
              <a:rPr kumimoji="0" lang="ar-SA" altLang="zh-CN"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ليس:</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البريد الإلكتروني</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القصيرة</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رسالة</a:t>
            </a:r>
            <a:b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SA" altLang="zh-CN"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الهاتف</a:t>
            </a:r>
            <a:endParaRPr kumimoji="0" lang="zh-CN" alt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7474019"/>
      </p:ext>
    </p:extLst>
  </p:cSld>
  <p:clrMapOvr>
    <a:masterClrMapping/>
  </p:clrMapOvr>
  <p:transition>
    <p:random/>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Family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 y="-76200"/>
            <a:ext cx="11125200" cy="7234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3347" name="Rectangle 3"/>
          <p:cNvSpPr>
            <a:spLocks noGrp="1" noChangeArrowheads="1"/>
          </p:cNvSpPr>
          <p:nvPr>
            <p:ph type="title"/>
          </p:nvPr>
        </p:nvSpPr>
        <p:spPr>
          <a:xfrm>
            <a:off x="76200" y="76200"/>
            <a:ext cx="1981200" cy="1017588"/>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1996</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4851191"/>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178" name="Title 2"/>
          <p:cNvSpPr>
            <a:spLocks noGrp="1"/>
          </p:cNvSpPr>
          <p:nvPr>
            <p:ph type="title" idx="4294967295"/>
          </p:nvPr>
        </p:nvSpPr>
        <p:spPr>
          <a:xfrm>
            <a:off x="0" y="0"/>
            <a:ext cx="4500563" cy="685800"/>
          </a:xfrm>
          <a:solidFill>
            <a:schemeClr val="tx1"/>
          </a:solidFill>
        </p:spPr>
        <p:txBody>
          <a:bodyPr/>
          <a:lstStyle/>
          <a:p>
            <a:pPr eaLnBrk="1" hangingPunct="1">
              <a:defRPr/>
            </a:pPr>
            <a:r>
              <a:rPr lang="ar-SA" dirty="0">
                <a:latin typeface="Arial" panose="020B0604020202020204" pitchFamily="34" charset="0"/>
                <a:ea typeface="ＭＳ Ｐゴシック" charset="0"/>
                <a:cs typeface="Arial" panose="020B0604020202020204" pitchFamily="34" charset="0"/>
              </a:rPr>
              <a:t>إخوة</a:t>
            </a:r>
            <a:r>
              <a:rPr lang="ar-JO" dirty="0">
                <a:latin typeface="Arial" panose="020B0604020202020204" pitchFamily="34" charset="0"/>
                <a:ea typeface="ＭＳ Ｐゴシック" charset="0"/>
                <a:cs typeface="Arial" panose="020B0604020202020204" pitchFamily="34" charset="0"/>
              </a:rPr>
              <a:t> </a:t>
            </a:r>
            <a:r>
              <a:rPr lang="ar-SA"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3464193"/>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2866" name="Rectangle 2"/>
          <p:cNvSpPr>
            <a:spLocks noChangeArrowheads="1"/>
          </p:cNvSpPr>
          <p:nvPr/>
        </p:nvSpPr>
        <p:spPr bwMode="auto">
          <a:xfrm>
            <a:off x="0" y="1900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2867" name="Rectangle 3"/>
          <p:cNvSpPr>
            <a:spLocks noGrp="1" noChangeArrowheads="1"/>
          </p:cNvSpPr>
          <p:nvPr>
            <p:ph type="title" idx="4294967295"/>
          </p:nvPr>
        </p:nvSpPr>
        <p:spPr>
          <a:xfrm>
            <a:off x="277813" y="404813"/>
            <a:ext cx="8686800" cy="1012825"/>
          </a:xfrm>
          <a:solidFill>
            <a:schemeClr val="bg1"/>
          </a:solidFill>
        </p:spPr>
        <p:txBody>
          <a:bodyPr/>
          <a:lstStyle/>
          <a:p>
            <a:pPr eaLnBrk="1" hangingPunct="1"/>
            <a:r>
              <a:rPr lang="ar-SA" b="1" dirty="0">
                <a:latin typeface="Arial" panose="020B0604020202020204" pitchFamily="34" charset="0"/>
                <a:ea typeface="ＭＳ Ｐゴシック" charset="0"/>
                <a:cs typeface="Arial" panose="020B0604020202020204" pitchFamily="34" charset="0"/>
              </a:rPr>
              <a:t>لماذا لا نواجه الاخرين؟</a:t>
            </a:r>
            <a:endParaRPr lang="en-US" b="1" dirty="0">
              <a:latin typeface="Arial" panose="020B0604020202020204" pitchFamily="34" charset="0"/>
              <a:ea typeface="ＭＳ Ｐゴシック" charset="0"/>
              <a:cs typeface="Arial" panose="020B0604020202020204" pitchFamily="34" charset="0"/>
            </a:endParaRPr>
          </a:p>
        </p:txBody>
      </p:sp>
      <p:sp>
        <p:nvSpPr>
          <p:cNvPr id="897028" name="Text Box 4"/>
          <p:cNvSpPr txBox="1">
            <a:spLocks noChangeArrowheads="1"/>
          </p:cNvSpPr>
          <p:nvPr/>
        </p:nvSpPr>
        <p:spPr bwMode="auto">
          <a:xfrm>
            <a:off x="684213" y="1700213"/>
            <a:ext cx="3376612" cy="4402137"/>
          </a:xfrm>
          <a:prstGeom prst="rect">
            <a:avLst/>
          </a:prstGeom>
          <a:noFill/>
          <a:ln>
            <a:noFill/>
          </a:ln>
          <a:effectLst>
            <a:outerShdw blurRad="63500" dist="35921" dir="2700000" algn="ctr" rotWithShape="0">
              <a:srgbClr val="000000">
                <a:alpha val="74998"/>
              </a:srgbClr>
            </a:outerShdw>
          </a:effectLst>
        </p:spPr>
        <p:txBody>
          <a:bodyPr wrap="square">
            <a:spAutoFit/>
          </a:bodyPr>
          <a:lstStyle>
            <a:lvl1pPr marL="628650" indent="-628650">
              <a:defRPr sz="2400">
                <a:solidFill>
                  <a:schemeClr val="tx1"/>
                </a:solidFill>
                <a:latin typeface="Arial" charset="0"/>
                <a:ea typeface="ＭＳ Ｐゴシック" charset="0"/>
                <a:cs typeface="ＭＳ Ｐゴシック" charset="0"/>
              </a:defRPr>
            </a:lvl1pPr>
            <a:lvl2pPr marL="1200150" indent="-457200">
              <a:defRPr sz="2400">
                <a:solidFill>
                  <a:schemeClr val="tx1"/>
                </a:solidFill>
                <a:latin typeface="Arial" charset="0"/>
                <a:ea typeface="ＭＳ Ｐゴシック" charset="0"/>
              </a:defRPr>
            </a:lvl2pPr>
            <a:lvl3pPr marL="1771650" indent="-457200">
              <a:defRPr sz="2400">
                <a:solidFill>
                  <a:schemeClr val="tx1"/>
                </a:solidFill>
                <a:latin typeface="Arial" charset="0"/>
                <a:ea typeface="ＭＳ Ｐゴシック" charset="0"/>
              </a:defRPr>
            </a:lvl3pPr>
            <a:lvl4pPr marL="2343150" indent="-457200">
              <a:defRPr sz="2400">
                <a:solidFill>
                  <a:schemeClr val="tx1"/>
                </a:solidFill>
                <a:latin typeface="Arial" charset="0"/>
                <a:ea typeface="ＭＳ Ｐゴシック" charset="0"/>
              </a:defRPr>
            </a:lvl4pPr>
            <a:lvl5pPr marL="2914650" indent="-457200">
              <a:defRPr sz="2400">
                <a:solidFill>
                  <a:schemeClr val="tx1"/>
                </a:solidFill>
                <a:latin typeface="Arial" charset="0"/>
                <a:ea typeface="ＭＳ Ｐゴシック" charset="0"/>
              </a:defRPr>
            </a:lvl5pPr>
            <a:lvl6pPr marL="3371850" indent="-457200" eaLnBrk="0" fontAlgn="base" hangingPunct="0">
              <a:spcBef>
                <a:spcPct val="0"/>
              </a:spcBef>
              <a:spcAft>
                <a:spcPct val="0"/>
              </a:spcAft>
              <a:defRPr sz="2400">
                <a:solidFill>
                  <a:schemeClr val="tx1"/>
                </a:solidFill>
                <a:latin typeface="Arial" charset="0"/>
                <a:ea typeface="ＭＳ Ｐゴシック" charset="0"/>
              </a:defRPr>
            </a:lvl6pPr>
            <a:lvl7pPr marL="3829050" indent="-457200" eaLnBrk="0" fontAlgn="base" hangingPunct="0">
              <a:spcBef>
                <a:spcPct val="0"/>
              </a:spcBef>
              <a:spcAft>
                <a:spcPct val="0"/>
              </a:spcAft>
              <a:defRPr sz="2400">
                <a:solidFill>
                  <a:schemeClr val="tx1"/>
                </a:solidFill>
                <a:latin typeface="Arial" charset="0"/>
                <a:ea typeface="ＭＳ Ｐゴシック" charset="0"/>
              </a:defRPr>
            </a:lvl7pPr>
            <a:lvl8pPr marL="4286250" indent="-457200" eaLnBrk="0" fontAlgn="base" hangingPunct="0">
              <a:spcBef>
                <a:spcPct val="0"/>
              </a:spcBef>
              <a:spcAft>
                <a:spcPct val="0"/>
              </a:spcAft>
              <a:defRPr sz="2400">
                <a:solidFill>
                  <a:schemeClr val="tx1"/>
                </a:solidFill>
                <a:latin typeface="Arial" charset="0"/>
                <a:ea typeface="ＭＳ Ｐゴシック" charset="0"/>
              </a:defRPr>
            </a:lvl8pPr>
            <a:lvl9pPr marL="4743450" indent="-4572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جهل</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شك</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فشل</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خوف</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أعذار</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عدم طهارة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غير اجتماعي</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92869" name="Picture 1" descr="relationship_save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60825" y="3141663"/>
            <a:ext cx="5083175" cy="3716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852762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7028">
                                            <p:txEl>
                                              <p:pRg st="0" end="0"/>
                                            </p:txEl>
                                          </p:spTgt>
                                        </p:tgtEl>
                                        <p:attrNameLst>
                                          <p:attrName>style.visibility</p:attrName>
                                        </p:attrNameLst>
                                      </p:cBhvr>
                                      <p:to>
                                        <p:strVal val="visible"/>
                                      </p:to>
                                    </p:set>
                                    <p:animEffect transition="in" filter="dissolve">
                                      <p:cBhvr>
                                        <p:cTn id="7" dur="500"/>
                                        <p:tgtEl>
                                          <p:spTgt spid="89702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7028">
                                            <p:txEl>
                                              <p:pRg st="1" end="1"/>
                                            </p:txEl>
                                          </p:spTgt>
                                        </p:tgtEl>
                                        <p:attrNameLst>
                                          <p:attrName>style.visibility</p:attrName>
                                        </p:attrNameLst>
                                      </p:cBhvr>
                                      <p:to>
                                        <p:strVal val="visible"/>
                                      </p:to>
                                    </p:set>
                                    <p:animEffect transition="in" filter="dissolve">
                                      <p:cBhvr>
                                        <p:cTn id="12" dur="500"/>
                                        <p:tgtEl>
                                          <p:spTgt spid="89702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97028">
                                            <p:txEl>
                                              <p:pRg st="2" end="2"/>
                                            </p:txEl>
                                          </p:spTgt>
                                        </p:tgtEl>
                                        <p:attrNameLst>
                                          <p:attrName>style.visibility</p:attrName>
                                        </p:attrNameLst>
                                      </p:cBhvr>
                                      <p:to>
                                        <p:strVal val="visible"/>
                                      </p:to>
                                    </p:set>
                                    <p:animEffect transition="in" filter="dissolve">
                                      <p:cBhvr>
                                        <p:cTn id="17" dur="500"/>
                                        <p:tgtEl>
                                          <p:spTgt spid="89702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97028">
                                            <p:txEl>
                                              <p:pRg st="3" end="3"/>
                                            </p:txEl>
                                          </p:spTgt>
                                        </p:tgtEl>
                                        <p:attrNameLst>
                                          <p:attrName>style.visibility</p:attrName>
                                        </p:attrNameLst>
                                      </p:cBhvr>
                                      <p:to>
                                        <p:strVal val="visible"/>
                                      </p:to>
                                    </p:set>
                                    <p:animEffect transition="in" filter="dissolve">
                                      <p:cBhvr>
                                        <p:cTn id="22" dur="500"/>
                                        <p:tgtEl>
                                          <p:spTgt spid="89702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97028">
                                            <p:txEl>
                                              <p:pRg st="4" end="4"/>
                                            </p:txEl>
                                          </p:spTgt>
                                        </p:tgtEl>
                                        <p:attrNameLst>
                                          <p:attrName>style.visibility</p:attrName>
                                        </p:attrNameLst>
                                      </p:cBhvr>
                                      <p:to>
                                        <p:strVal val="visible"/>
                                      </p:to>
                                    </p:set>
                                    <p:animEffect transition="in" filter="dissolve">
                                      <p:cBhvr>
                                        <p:cTn id="27" dur="500"/>
                                        <p:tgtEl>
                                          <p:spTgt spid="897028">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97028">
                                            <p:txEl>
                                              <p:pRg st="5" end="5"/>
                                            </p:txEl>
                                          </p:spTgt>
                                        </p:tgtEl>
                                        <p:attrNameLst>
                                          <p:attrName>style.visibility</p:attrName>
                                        </p:attrNameLst>
                                      </p:cBhvr>
                                      <p:to>
                                        <p:strVal val="visible"/>
                                      </p:to>
                                    </p:set>
                                    <p:animEffect transition="in" filter="dissolve">
                                      <p:cBhvr>
                                        <p:cTn id="32" dur="500"/>
                                        <p:tgtEl>
                                          <p:spTgt spid="897028">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97028">
                                            <p:txEl>
                                              <p:pRg st="6" end="6"/>
                                            </p:txEl>
                                          </p:spTgt>
                                        </p:tgtEl>
                                        <p:attrNameLst>
                                          <p:attrName>style.visibility</p:attrName>
                                        </p:attrNameLst>
                                      </p:cBhvr>
                                      <p:to>
                                        <p:strVal val="visible"/>
                                      </p:to>
                                    </p:set>
                                    <p:animEffect transition="in" filter="dissolve">
                                      <p:cBhvr>
                                        <p:cTn id="37" dur="500"/>
                                        <p:tgtEl>
                                          <p:spTgt spid="89702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7028" grpId="0" build="p"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ar-JO" sz="3600" dirty="0">
                <a:latin typeface="Arial" panose="020B0604020202020204" pitchFamily="34" charset="0"/>
                <a:ea typeface="ＭＳ Ｐゴシック" charset="0"/>
                <a:cs typeface="Arial" panose="020B0604020202020204" pitchFamily="34" charset="0"/>
              </a:rPr>
              <a:t>الخطوة 1 في الإسترداد</a:t>
            </a:r>
            <a:br>
              <a:rPr kumimoji="0" lang="ar-JO" sz="3600"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تحدث إلى الشخص </a:t>
            </a:r>
            <a:r>
              <a:rPr kumimoji="0" lang="ar-JO" sz="3600" u="sng" dirty="0">
                <a:solidFill>
                  <a:srgbClr val="FFFF00"/>
                </a:solidFill>
                <a:latin typeface="Arial" panose="020B0604020202020204" pitchFamily="34" charset="0"/>
                <a:ea typeface="ＭＳ Ｐゴシック" charset="0"/>
                <a:cs typeface="Arial" panose="020B0604020202020204" pitchFamily="34" charset="0"/>
              </a:rPr>
              <a:t>بنفسك</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5635"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5636"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5637"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err="1">
                <a:ln>
                  <a:noFill/>
                </a:ln>
                <a:solidFill>
                  <a:srgbClr val="99CCFF"/>
                </a:solidFill>
                <a:effectLst/>
                <a:uLnTx/>
                <a:uFillTx/>
                <a:latin typeface="Arial" panose="020B0604020202020204" pitchFamily="34" charset="0"/>
                <a:cs typeface="Arial" panose="020B0604020202020204" pitchFamily="34" charset="0"/>
              </a:rPr>
              <a:t>ع</a:t>
            </a:r>
            <a:endParaRPr kumimoji="0" lang="ar-SA" sz="32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965638"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39"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0"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1"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2"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3"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4" name="Text Box 12"/>
          <p:cNvSpPr txBox="1">
            <a:spLocks noChangeArrowheads="1"/>
          </p:cNvSpPr>
          <p:nvPr/>
        </p:nvSpPr>
        <p:spPr bwMode="auto">
          <a:xfrm>
            <a:off x="1918648" y="1684361"/>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5"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6"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7"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8"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49" name="Text Box 17"/>
          <p:cNvSpPr txBox="1">
            <a:spLocks noChangeArrowheads="1"/>
          </p:cNvSpPr>
          <p:nvPr/>
        </p:nvSpPr>
        <p:spPr bwMode="auto">
          <a:xfrm>
            <a:off x="2743200" y="1924334"/>
            <a:ext cx="568325" cy="584775"/>
          </a:xfrm>
          <a:prstGeom prst="rect">
            <a:avLst/>
          </a:prstGeom>
          <a:noFill/>
          <a:ln>
            <a:noFill/>
          </a:ln>
          <a:effectLst>
            <a:outerShdw blurRad="63500" dist="71842"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0"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1"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2"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3"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4"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5"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6"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7"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8"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59"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0"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1"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2"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3"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4"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pic>
        <p:nvPicPr>
          <p:cNvPr id="282662"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148836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965667"/>
                                        </p:tgtEl>
                                        <p:attrNameLst>
                                          <p:attrName>style.visibility</p:attrName>
                                        </p:attrNameLst>
                                      </p:cBhvr>
                                      <p:to>
                                        <p:strVal val="visible"/>
                                      </p:to>
                                    </p:set>
                                    <p:animEffect transition="in" filter="wipe(right)">
                                      <p:cBhvr>
                                        <p:cTn id="12" dur="500"/>
                                        <p:tgtEl>
                                          <p:spTgt spid="965667"/>
                                        </p:tgtEl>
                                      </p:cBhvr>
                                    </p:animEffec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965668"/>
                                        </p:tgtEl>
                                        <p:attrNameLst>
                                          <p:attrName>style.visibility</p:attrName>
                                        </p:attrNameLst>
                                      </p:cBhvr>
                                      <p:to>
                                        <p:strVal val="visible"/>
                                      </p:to>
                                    </p:set>
                                    <p:animEffect transition="in" filter="wipe(down)">
                                      <p:cBhvr>
                                        <p:cTn id="16" dur="500"/>
                                        <p:tgtEl>
                                          <p:spTgt spid="96566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965669"/>
                                        </p:tgtEl>
                                        <p:attrNameLst>
                                          <p:attrName>style.visibility</p:attrName>
                                        </p:attrNameLst>
                                      </p:cBhvr>
                                      <p:to>
                                        <p:strVal val="visible"/>
                                      </p:to>
                                    </p:set>
                                    <p:animEffect transition="in" filter="wipe(up)">
                                      <p:cBhvr>
                                        <p:cTn id="20" dur="500"/>
                                        <p:tgtEl>
                                          <p:spTgt spid="9656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965669"/>
                                        </p:tgtEl>
                                      </p:cBhvr>
                                    </p:animEffect>
                                    <p:set>
                                      <p:cBhvr>
                                        <p:cTn id="25" dur="1" fill="hold">
                                          <p:stCondLst>
                                            <p:cond delay="499"/>
                                          </p:stCondLst>
                                        </p:cTn>
                                        <p:tgtEl>
                                          <p:spTgt spid="965669"/>
                                        </p:tgtEl>
                                        <p:attrNameLst>
                                          <p:attrName>style.visibility</p:attrName>
                                        </p:attrNameLst>
                                      </p:cBhvr>
                                      <p:to>
                                        <p:strVal val="hidden"/>
                                      </p:to>
                                    </p:set>
                                  </p:childTnLst>
                                </p:cTn>
                              </p:par>
                              <p:par>
                                <p:cTn id="26" presetID="3" presetClass="exit" presetSubtype="10" fill="hold" nodeType="withEffect">
                                  <p:stCondLst>
                                    <p:cond delay="0"/>
                                  </p:stCondLst>
                                  <p:childTnLst>
                                    <p:animEffect transition="out" filter="blinds(horizontal)">
                                      <p:cBhvr>
                                        <p:cTn id="27" dur="500"/>
                                        <p:tgtEl>
                                          <p:spTgt spid="965668"/>
                                        </p:tgtEl>
                                      </p:cBhvr>
                                    </p:animEffect>
                                    <p:set>
                                      <p:cBhvr>
                                        <p:cTn id="28" dur="1" fill="hold">
                                          <p:stCondLst>
                                            <p:cond delay="499"/>
                                          </p:stCondLst>
                                        </p:cTn>
                                        <p:tgtEl>
                                          <p:spTgt spid="965668"/>
                                        </p:tgtEl>
                                        <p:attrNameLst>
                                          <p:attrName>style.visibility</p:attrName>
                                        </p:attrNameLst>
                                      </p:cBhvr>
                                      <p:to>
                                        <p:strVal val="hidden"/>
                                      </p:to>
                                    </p:set>
                                  </p:childTnLst>
                                </p:cTn>
                              </p:par>
                              <p:par>
                                <p:cTn id="29" presetID="3" presetClass="exit" presetSubtype="10" fill="hold" nodeType="withEffect">
                                  <p:stCondLst>
                                    <p:cond delay="0"/>
                                  </p:stCondLst>
                                  <p:childTnLst>
                                    <p:animEffect transition="out" filter="blinds(horizontal)">
                                      <p:cBhvr>
                                        <p:cTn id="30" dur="500"/>
                                        <p:tgtEl>
                                          <p:spTgt spid="965667"/>
                                        </p:tgtEl>
                                      </p:cBhvr>
                                    </p:animEffect>
                                    <p:set>
                                      <p:cBhvr>
                                        <p:cTn id="31" dur="1" fill="hold">
                                          <p:stCondLst>
                                            <p:cond delay="499"/>
                                          </p:stCondLst>
                                        </p:cTn>
                                        <p:tgtEl>
                                          <p:spTgt spid="965667"/>
                                        </p:tgtEl>
                                        <p:attrNameLst>
                                          <p:attrName>style.visibility</p:attrName>
                                        </p:attrNameLst>
                                      </p:cBhvr>
                                      <p:to>
                                        <p:strVal val="hidden"/>
                                      </p:to>
                                    </p:set>
                                  </p:childTnLst>
                                </p:cTn>
                              </p:par>
                            </p:childTnLst>
                          </p:cTn>
                        </p:par>
                        <p:par>
                          <p:cTn id="32" fill="hold" nodeType="withGroup">
                            <p:stCondLst>
                              <p:cond delay="500"/>
                            </p:stCondLst>
                            <p:childTnLst>
                              <p:par>
                                <p:cTn id="33" presetID="22" presetClass="entr" presetSubtype="8" fill="hold" nodeType="afterEffect">
                                  <p:stCondLst>
                                    <p:cond delay="0"/>
                                  </p:stCondLst>
                                  <p:childTnLst>
                                    <p:set>
                                      <p:cBhvr>
                                        <p:cTn id="34" dur="1" fill="hold">
                                          <p:stCondLst>
                                            <p:cond delay="0"/>
                                          </p:stCondLst>
                                        </p:cTn>
                                        <p:tgtEl>
                                          <p:spTgt spid="965666"/>
                                        </p:tgtEl>
                                        <p:attrNameLst>
                                          <p:attrName>style.visibility</p:attrName>
                                        </p:attrNameLst>
                                      </p:cBhvr>
                                      <p:to>
                                        <p:strVal val="visible"/>
                                      </p:to>
                                    </p:set>
                                    <p:animEffect transition="in" filter="wipe(left)">
                                      <p:cBhvr>
                                        <p:cTn id="35" dur="500"/>
                                        <p:tgtEl>
                                          <p:spTgt spid="965666"/>
                                        </p:tgtEl>
                                      </p:cBhvr>
                                    </p:animEffect>
                                  </p:childTnLst>
                                </p:cTn>
                              </p:par>
                            </p:childTnLst>
                          </p:cTn>
                        </p:par>
                        <p:par>
                          <p:cTn id="36" fill="hold" nodeType="withGroup">
                            <p:stCondLst>
                              <p:cond delay="1000"/>
                            </p:stCondLst>
                            <p:childTnLst>
                              <p:par>
                                <p:cTn id="37" presetID="31" presetClass="entr" presetSubtype="0" fill="hold" grpId="0" nodeType="afterEffect">
                                  <p:stCondLst>
                                    <p:cond delay="0"/>
                                  </p:stCondLst>
                                  <p:iterate type="lt">
                                    <p:tmPct val="5000"/>
                                  </p:iterate>
                                  <p:childTnLst>
                                    <p:set>
                                      <p:cBhvr>
                                        <p:cTn id="38" dur="1" fill="hold">
                                          <p:stCondLst>
                                            <p:cond delay="0"/>
                                          </p:stCondLst>
                                        </p:cTn>
                                        <p:tgtEl>
                                          <p:spTgt spid="965670"/>
                                        </p:tgtEl>
                                        <p:attrNameLst>
                                          <p:attrName>style.visibility</p:attrName>
                                        </p:attrNameLst>
                                      </p:cBhvr>
                                      <p:to>
                                        <p:strVal val="visible"/>
                                      </p:to>
                                    </p:set>
                                    <p:anim calcmode="lin" valueType="num">
                                      <p:cBhvr>
                                        <p:cTn id="39" dur="1000" fill="hold"/>
                                        <p:tgtEl>
                                          <p:spTgt spid="965670"/>
                                        </p:tgtEl>
                                        <p:attrNameLst>
                                          <p:attrName>ppt_w</p:attrName>
                                        </p:attrNameLst>
                                      </p:cBhvr>
                                      <p:tavLst>
                                        <p:tav tm="0">
                                          <p:val>
                                            <p:fltVal val="0"/>
                                          </p:val>
                                        </p:tav>
                                        <p:tav tm="100000">
                                          <p:val>
                                            <p:strVal val="#ppt_w"/>
                                          </p:val>
                                        </p:tav>
                                      </p:tavLst>
                                    </p:anim>
                                    <p:anim calcmode="lin" valueType="num">
                                      <p:cBhvr>
                                        <p:cTn id="40" dur="1000" fill="hold"/>
                                        <p:tgtEl>
                                          <p:spTgt spid="965670"/>
                                        </p:tgtEl>
                                        <p:attrNameLst>
                                          <p:attrName>ppt_h</p:attrName>
                                        </p:attrNameLst>
                                      </p:cBhvr>
                                      <p:tavLst>
                                        <p:tav tm="0">
                                          <p:val>
                                            <p:fltVal val="0"/>
                                          </p:val>
                                        </p:tav>
                                        <p:tav tm="100000">
                                          <p:val>
                                            <p:strVal val="#ppt_h"/>
                                          </p:val>
                                        </p:tav>
                                      </p:tavLst>
                                    </p:anim>
                                    <p:anim calcmode="lin" valueType="num">
                                      <p:cBhvr>
                                        <p:cTn id="41" dur="1000" fill="hold"/>
                                        <p:tgtEl>
                                          <p:spTgt spid="965670"/>
                                        </p:tgtEl>
                                        <p:attrNameLst>
                                          <p:attrName>style.rotation</p:attrName>
                                        </p:attrNameLst>
                                      </p:cBhvr>
                                      <p:tavLst>
                                        <p:tav tm="0">
                                          <p:val>
                                            <p:fltVal val="90"/>
                                          </p:val>
                                        </p:tav>
                                        <p:tav tm="100000">
                                          <p:val>
                                            <p:fltVal val="0"/>
                                          </p:val>
                                        </p:tav>
                                      </p:tavLst>
                                    </p:anim>
                                    <p:animEffect transition="in" filter="fade">
                                      <p:cBhvr>
                                        <p:cTn id="42"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4" descr="dove-holy-spiri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702" name="Rectangle 6"/>
          <p:cNvSpPr>
            <a:spLocks noGrp="1" noChangeArrowheads="1"/>
          </p:cNvSpPr>
          <p:nvPr>
            <p:ph type="title"/>
          </p:nvPr>
        </p:nvSpPr>
        <p:spPr>
          <a:xfrm>
            <a:off x="3505200" y="2971800"/>
            <a:ext cx="5257800" cy="3352800"/>
          </a:xfrm>
        </p:spPr>
        <p:txBody>
          <a:bodyPr/>
          <a:lstStyle/>
          <a:p>
            <a:pPr eaLnBrk="1" hangingPunct="1">
              <a:defRPr/>
            </a:pPr>
            <a:r>
              <a:rPr lang="ar-JO" sz="4800" b="1" dirty="0">
                <a:solidFill>
                  <a:schemeClr val="bg1"/>
                </a:solidFill>
                <a:effectLst>
                  <a:glow rad="101600">
                    <a:schemeClr val="tx1"/>
                  </a:glow>
                </a:effectLst>
                <a:latin typeface="Arial" panose="020B0604020202020204" pitchFamily="34" charset="0"/>
                <a:ea typeface="Osaka" charset="0"/>
                <a:cs typeface="Arial" panose="020B0604020202020204" pitchFamily="34" charset="0"/>
              </a:rPr>
              <a:t>كيف نحافظ على </a:t>
            </a:r>
            <a:r>
              <a:rPr lang="ar-JO" sz="7200" b="1" dirty="0">
                <a:solidFill>
                  <a:srgbClr val="00B0F0"/>
                </a:solidFill>
                <a:effectLst>
                  <a:glow rad="101600">
                    <a:schemeClr val="tx1"/>
                  </a:glow>
                </a:effectLst>
                <a:latin typeface="Arial" panose="020B0604020202020204" pitchFamily="34" charset="0"/>
                <a:ea typeface="Osaka" charset="0"/>
                <a:cs typeface="Arial" panose="020B0604020202020204" pitchFamily="34" charset="0"/>
              </a:rPr>
              <a:t>الطهارة</a:t>
            </a:r>
            <a:r>
              <a:rPr lang="ar-JO" sz="4800" b="1" dirty="0">
                <a:solidFill>
                  <a:schemeClr val="bg1"/>
                </a:solidFill>
                <a:effectLst>
                  <a:glow rad="101600">
                    <a:schemeClr val="tx1"/>
                  </a:glow>
                </a:effectLst>
                <a:latin typeface="Arial" panose="020B0604020202020204" pitchFamily="34" charset="0"/>
                <a:ea typeface="Osaka" charset="0"/>
                <a:cs typeface="Arial" panose="020B0604020202020204" pitchFamily="34" charset="0"/>
              </a:rPr>
              <a:t> في الكنيسة؟</a:t>
            </a:r>
            <a:endParaRPr lang="en-US" sz="3600" dirty="0">
              <a:solidFill>
                <a:schemeClr val="tx1"/>
              </a:solidFill>
              <a:effectLst>
                <a:glow rad="101600">
                  <a:schemeClr val="tx1"/>
                </a:glow>
              </a:effectLst>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8"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2 في الإسترداد</a:t>
            </a:r>
            <a:br>
              <a:rPr kumimoji="0" lang="en-US" dirty="0">
                <a:latin typeface="Arial" panose="020B0604020202020204" pitchFamily="34" charset="0"/>
                <a:ea typeface="ＭＳ Ｐゴシック" charset="0"/>
                <a:cs typeface="Arial" panose="020B0604020202020204" pitchFamily="34" charset="0"/>
              </a:rPr>
            </a:br>
            <a:r>
              <a:rPr kumimoji="0" lang="en-US" dirty="0">
                <a:latin typeface="Arial" panose="020B0604020202020204" pitchFamily="34" charset="0"/>
                <a:ea typeface="ＭＳ Ｐゴシック" charset="0"/>
                <a:cs typeface="Arial" panose="020B0604020202020204" pitchFamily="34" charset="0"/>
              </a:rPr>
              <a:t> </a:t>
            </a:r>
            <a:r>
              <a:rPr kumimoji="0" lang="ar-JO" sz="3600" dirty="0">
                <a:latin typeface="Arial" panose="020B0604020202020204" pitchFamily="34" charset="0"/>
                <a:ea typeface="ＭＳ Ｐゴシック" charset="0"/>
                <a:cs typeface="Arial" panose="020B0604020202020204" pitchFamily="34" charset="0"/>
              </a:rPr>
              <a:t>خذ </a:t>
            </a:r>
            <a:r>
              <a:rPr kumimoji="0" lang="ar-JO" sz="3600" dirty="0">
                <a:solidFill>
                  <a:srgbClr val="FFFF00"/>
                </a:solidFill>
                <a:latin typeface="Arial" panose="020B0604020202020204" pitchFamily="34" charset="0"/>
                <a:ea typeface="ＭＳ Ｐゴシック" charset="0"/>
                <a:cs typeface="Arial" panose="020B0604020202020204" pitchFamily="34" charset="0"/>
              </a:rPr>
              <a:t>1-2</a:t>
            </a:r>
            <a:r>
              <a:rPr kumimoji="0" lang="ar-JO" sz="3600" dirty="0">
                <a:latin typeface="Arial" panose="020B0604020202020204" pitchFamily="34" charset="0"/>
                <a:ea typeface="ＭＳ Ｐゴシック" charset="0"/>
                <a:cs typeface="Arial" panose="020B0604020202020204" pitchFamily="34" charset="0"/>
              </a:rPr>
              <a:t> آخرين معك</a:t>
            </a:r>
            <a:endParaRPr kumimoji="0" lang="en-US" sz="3600" u="sng"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905219"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5220"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5221"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2"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3"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4"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5"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6"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7"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8"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29"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0"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1"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2"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3"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4"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5"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6"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7"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8"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39"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0"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1"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2"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3"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4"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5"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6"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7"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8"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05249"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05250"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05254"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05255" name="Oval 39"/>
          <p:cNvSpPr>
            <a:spLocks noChangeArrowheads="1"/>
          </p:cNvSpPr>
          <p:nvPr/>
        </p:nvSpPr>
        <p:spPr bwMode="auto">
          <a:xfrm rot="1717289">
            <a:off x="1878013" y="26701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05256"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62442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05249"/>
                                        </p:tgtEl>
                                        <p:attrNameLst>
                                          <p:attrName>style.visibility</p:attrName>
                                        </p:attrNameLst>
                                      </p:cBhvr>
                                      <p:to>
                                        <p:strVal val="visible"/>
                                      </p:to>
                                    </p:set>
                                    <p:animEffect transition="in" filter="wipe(right)">
                                      <p:cBhvr>
                                        <p:cTn id="7" dur="500"/>
                                        <p:tgtEl>
                                          <p:spTgt spid="90524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5250"/>
                                        </p:tgtEl>
                                        <p:attrNameLst>
                                          <p:attrName>style.visibility</p:attrName>
                                        </p:attrNameLst>
                                      </p:cBhvr>
                                      <p:to>
                                        <p:strVal val="visible"/>
                                      </p:to>
                                    </p:set>
                                    <p:animEffect transition="in" filter="wipe(left)">
                                      <p:cBhvr>
                                        <p:cTn id="11" dur="500"/>
                                        <p:tgtEl>
                                          <p:spTgt spid="905250"/>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05254"/>
                                        </p:tgtEl>
                                        <p:attrNameLst>
                                          <p:attrName>style.visibility</p:attrName>
                                        </p:attrNameLst>
                                      </p:cBhvr>
                                      <p:to>
                                        <p:strVal val="visible"/>
                                      </p:to>
                                    </p:set>
                                    <p:anim calcmode="lin" valueType="num">
                                      <p:cBhvr>
                                        <p:cTn id="15" dur="1000" fill="hold"/>
                                        <p:tgtEl>
                                          <p:spTgt spid="905254"/>
                                        </p:tgtEl>
                                        <p:attrNameLst>
                                          <p:attrName>ppt_w</p:attrName>
                                        </p:attrNameLst>
                                      </p:cBhvr>
                                      <p:tavLst>
                                        <p:tav tm="0">
                                          <p:val>
                                            <p:fltVal val="0"/>
                                          </p:val>
                                        </p:tav>
                                        <p:tav tm="100000">
                                          <p:val>
                                            <p:strVal val="#ppt_w"/>
                                          </p:val>
                                        </p:tav>
                                      </p:tavLst>
                                    </p:anim>
                                    <p:anim calcmode="lin" valueType="num">
                                      <p:cBhvr>
                                        <p:cTn id="16" dur="1000" fill="hold"/>
                                        <p:tgtEl>
                                          <p:spTgt spid="905254"/>
                                        </p:tgtEl>
                                        <p:attrNameLst>
                                          <p:attrName>ppt_h</p:attrName>
                                        </p:attrNameLst>
                                      </p:cBhvr>
                                      <p:tavLst>
                                        <p:tav tm="0">
                                          <p:val>
                                            <p:fltVal val="0"/>
                                          </p:val>
                                        </p:tav>
                                        <p:tav tm="100000">
                                          <p:val>
                                            <p:strVal val="#ppt_h"/>
                                          </p:val>
                                        </p:tav>
                                      </p:tavLst>
                                    </p:anim>
                                    <p:anim calcmode="lin" valueType="num">
                                      <p:cBhvr>
                                        <p:cTn id="17" dur="1000" fill="hold"/>
                                        <p:tgtEl>
                                          <p:spTgt spid="905254"/>
                                        </p:tgtEl>
                                        <p:attrNameLst>
                                          <p:attrName>style.rotation</p:attrName>
                                        </p:attrNameLst>
                                      </p:cBhvr>
                                      <p:tavLst>
                                        <p:tav tm="0">
                                          <p:val>
                                            <p:fltVal val="90"/>
                                          </p:val>
                                        </p:tav>
                                        <p:tav tm="100000">
                                          <p:val>
                                            <p:fltVal val="0"/>
                                          </p:val>
                                        </p:tav>
                                      </p:tavLst>
                                    </p:anim>
                                    <p:animEffect transition="in" filter="fade">
                                      <p:cBhvr>
                                        <p:cTn id="18" dur="1000"/>
                                        <p:tgtEl>
                                          <p:spTgt spid="905254"/>
                                        </p:tgtEl>
                                      </p:cBhvr>
                                    </p:animEffect>
                                  </p:childTnLst>
                                </p:cTn>
                              </p:par>
                            </p:childTnLst>
                          </p:cTn>
                        </p:par>
                        <p:par>
                          <p:cTn id="19" fill="hold" nodeType="with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05254"/>
                                        </p:tgtEl>
                                      </p:cBhvr>
                                    </p:animEffect>
                                    <p:set>
                                      <p:cBhvr>
                                        <p:cTn id="22" dur="1" fill="hold">
                                          <p:stCondLst>
                                            <p:cond delay="499"/>
                                          </p:stCondLst>
                                        </p:cTn>
                                        <p:tgtEl>
                                          <p:spTgt spid="905254"/>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05256"/>
                                        </p:tgtEl>
                                        <p:attrNameLst>
                                          <p:attrName>style.visibility</p:attrName>
                                        </p:attrNameLst>
                                      </p:cBhvr>
                                      <p:to>
                                        <p:strVal val="visible"/>
                                      </p:to>
                                    </p:set>
                                    <p:animEffect transition="in" filter="wipe(left)">
                                      <p:cBhvr>
                                        <p:cTn id="26" dur="500"/>
                                        <p:tgtEl>
                                          <p:spTgt spid="905256"/>
                                        </p:tgtEl>
                                      </p:cBhvr>
                                    </p:animEffect>
                                  </p:childTnLst>
                                </p:cTn>
                              </p:par>
                            </p:childTnLst>
                          </p:cTn>
                        </p:par>
                        <p:par>
                          <p:cTn id="27" fill="hold" nodeType="with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05255"/>
                                        </p:tgtEl>
                                        <p:attrNameLst>
                                          <p:attrName>style.visibility</p:attrName>
                                        </p:attrNameLst>
                                      </p:cBhvr>
                                      <p:to>
                                        <p:strVal val="visible"/>
                                      </p:to>
                                    </p:set>
                                    <p:anim calcmode="lin" valueType="num">
                                      <p:cBhvr>
                                        <p:cTn id="30" dur="1000" fill="hold"/>
                                        <p:tgtEl>
                                          <p:spTgt spid="905255"/>
                                        </p:tgtEl>
                                        <p:attrNameLst>
                                          <p:attrName>ppt_w</p:attrName>
                                        </p:attrNameLst>
                                      </p:cBhvr>
                                      <p:tavLst>
                                        <p:tav tm="0">
                                          <p:val>
                                            <p:fltVal val="0"/>
                                          </p:val>
                                        </p:tav>
                                        <p:tav tm="100000">
                                          <p:val>
                                            <p:strVal val="#ppt_w"/>
                                          </p:val>
                                        </p:tav>
                                      </p:tavLst>
                                    </p:anim>
                                    <p:anim calcmode="lin" valueType="num">
                                      <p:cBhvr>
                                        <p:cTn id="31" dur="1000" fill="hold"/>
                                        <p:tgtEl>
                                          <p:spTgt spid="905255"/>
                                        </p:tgtEl>
                                        <p:attrNameLst>
                                          <p:attrName>ppt_h</p:attrName>
                                        </p:attrNameLst>
                                      </p:cBhvr>
                                      <p:tavLst>
                                        <p:tav tm="0">
                                          <p:val>
                                            <p:fltVal val="0"/>
                                          </p:val>
                                        </p:tav>
                                        <p:tav tm="100000">
                                          <p:val>
                                            <p:strVal val="#ppt_h"/>
                                          </p:val>
                                        </p:tav>
                                      </p:tavLst>
                                    </p:anim>
                                    <p:anim calcmode="lin" valueType="num">
                                      <p:cBhvr>
                                        <p:cTn id="32" dur="1000" fill="hold"/>
                                        <p:tgtEl>
                                          <p:spTgt spid="905255"/>
                                        </p:tgtEl>
                                        <p:attrNameLst>
                                          <p:attrName>style.rotation</p:attrName>
                                        </p:attrNameLst>
                                      </p:cBhvr>
                                      <p:tavLst>
                                        <p:tav tm="0">
                                          <p:val>
                                            <p:fltVal val="90"/>
                                          </p:val>
                                        </p:tav>
                                        <p:tav tm="100000">
                                          <p:val>
                                            <p:fltVal val="0"/>
                                          </p:val>
                                        </p:tav>
                                      </p:tavLst>
                                    </p:anim>
                                    <p:animEffect transition="in" filter="fade">
                                      <p:cBhvr>
                                        <p:cTn id="33" dur="1000"/>
                                        <p:tgtEl>
                                          <p:spTgt spid="905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5254" grpId="0" animBg="1"/>
      <p:bldP spid="905254" grpId="1" animBg="1"/>
      <p:bldP spid="90525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09" name="Picture 1" descr="step 2 with 3 people browner.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7975" cy="611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9010" name="Rectangle 2"/>
          <p:cNvSpPr>
            <a:spLocks noGrp="1" noChangeArrowheads="1"/>
          </p:cNvSpPr>
          <p:nvPr>
            <p:ph type="title" idx="4294967295"/>
          </p:nvPr>
        </p:nvSpPr>
        <p:spPr>
          <a:xfrm>
            <a:off x="0" y="-100013"/>
            <a:ext cx="9144000" cy="865188"/>
          </a:xfrm>
          <a:solidFill>
            <a:schemeClr val="tx1"/>
          </a:solidFill>
        </p:spPr>
        <p:txBody>
          <a:bodyPr/>
          <a:lstStyle/>
          <a:p>
            <a:pPr algn="ctr" eaLnBrk="1" hangingPunct="1"/>
            <a:r>
              <a:rPr lang="ar-SA" sz="5400" b="1" dirty="0">
                <a:solidFill>
                  <a:srgbClr val="FFFFFF"/>
                </a:solidFill>
                <a:latin typeface="Arial" panose="020B0604020202020204" pitchFamily="34" charset="0"/>
                <a:ea typeface="ＭＳ Ｐゴシック" charset="0"/>
                <a:cs typeface="Arial" panose="020B0604020202020204" pitchFamily="34" charset="0"/>
              </a:rPr>
              <a:t>أسئلة حول الخطوة الثانية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94659" name="Text Box 3"/>
          <p:cNvSpPr txBox="1">
            <a:spLocks noChangeArrowheads="1"/>
          </p:cNvSpPr>
          <p:nvPr/>
        </p:nvSpPr>
        <p:spPr bwMode="auto">
          <a:xfrm>
            <a:off x="-11113" y="3500438"/>
            <a:ext cx="7315201" cy="1569660"/>
          </a:xfrm>
          <a:prstGeom prst="rect">
            <a:avLst/>
          </a:prstGeom>
          <a:noFill/>
          <a:ln>
            <a:noFill/>
          </a:ln>
          <a:effectLst/>
        </p:spPr>
        <p:txBody>
          <a:bodyP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1" eaLnBrk="0" fontAlgn="base" latinLnBrk="0" hangingPunct="0">
              <a:lnSpc>
                <a:spcPct val="100000"/>
              </a:lnSpc>
              <a:spcBef>
                <a:spcPct val="0"/>
              </a:spcBef>
              <a:spcAft>
                <a:spcPct val="0"/>
              </a:spcAft>
              <a:buClrTx/>
              <a:buSzTx/>
              <a:buFont typeface="Arial" charset="0"/>
              <a:buChar char="•"/>
              <a:tabLst/>
              <a:defRPr/>
            </a:pPr>
            <a:r>
              <a:rPr kumimoji="0" lang="ar-SA"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cs typeface="Arial" panose="020B0604020202020204" pitchFamily="34" charset="0"/>
              </a:rPr>
              <a:t>من يجب ان يكون هؤلاء الناس؟</a:t>
            </a:r>
            <a:endPar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charset="0"/>
              <a:buChar char="•"/>
              <a:tabLst/>
              <a:defRPr/>
            </a:pPr>
            <a:r>
              <a:rPr kumimoji="0" lang="ar-SA"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cs typeface="Arial" panose="020B0604020202020204" pitchFamily="34" charset="0"/>
              </a:rPr>
              <a:t>لماذا تأخذ ١-٢ الآخرين؟</a:t>
            </a:r>
            <a:endPar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701680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946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9465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9"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8ED879-0B70-352B-7FC0-BDF65F4FD3B3}"/>
              </a:ext>
            </a:extLst>
          </p:cNvPr>
          <p:cNvPicPr>
            <a:picLocks noChangeAspect="1"/>
          </p:cNvPicPr>
          <p:nvPr/>
        </p:nvPicPr>
        <p:blipFill rotWithShape="1">
          <a:blip r:embed="rId2"/>
          <a:srcRect l="8337" r="8281"/>
          <a:stretch/>
        </p:blipFill>
        <p:spPr>
          <a:xfrm>
            <a:off x="18876" y="-99392"/>
            <a:ext cx="9106248" cy="7059611"/>
          </a:xfrm>
          <a:prstGeom prst="rect">
            <a:avLst/>
          </a:prstGeom>
        </p:spPr>
      </p:pic>
      <p:sp>
        <p:nvSpPr>
          <p:cNvPr id="1096706" name="Rectangle 2"/>
          <p:cNvSpPr>
            <a:spLocks noGrp="1" noChangeArrowheads="1"/>
          </p:cNvSpPr>
          <p:nvPr>
            <p:ph type="ctrTitle"/>
          </p:nvPr>
        </p:nvSpPr>
        <p:spPr>
          <a:xfrm>
            <a:off x="1790700" y="4293096"/>
            <a:ext cx="5562600" cy="1133872"/>
          </a:xfrm>
        </p:spPr>
        <p:txBody>
          <a:bodyPr/>
          <a:lstStyle/>
          <a:p>
            <a:pPr algn="ctr" eaLnBrk="1" hangingPunct="1">
              <a:defRPr/>
            </a:pPr>
            <a:r>
              <a:rPr lang="ar-JO" sz="4800" b="1" dirty="0">
                <a:latin typeface="Arial" panose="020B0604020202020204" pitchFamily="34" charset="0"/>
                <a:ea typeface="ヒラギノ角ゴ Pro W3" charset="0"/>
                <a:cs typeface="Arial" panose="020B0604020202020204" pitchFamily="34" charset="0"/>
              </a:rPr>
              <a:t>تث 19: 15</a:t>
            </a:r>
            <a:endParaRPr lang="en-US" dirty="0">
              <a:latin typeface="Arial" panose="020B0604020202020204" pitchFamily="34" charset="0"/>
              <a:ea typeface="ヒラギノ角ゴ Pro W3" charset="0"/>
              <a:cs typeface="Arial" panose="020B0604020202020204" pitchFamily="34" charset="0"/>
            </a:endParaRPr>
          </a:p>
        </p:txBody>
      </p:sp>
    </p:spTree>
  </p:cSld>
  <p:clrMapOvr>
    <a:masterClrMapping/>
  </p:clrMapOvr>
  <p:transition>
    <p:random/>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78" name="Rectangle 2"/>
          <p:cNvSpPr>
            <a:spLocks noGrp="1" noChangeArrowheads="1"/>
          </p:cNvSpPr>
          <p:nvPr>
            <p:ph type="ctrTitle"/>
          </p:nvPr>
        </p:nvSpPr>
        <p:spPr>
          <a:xfrm>
            <a:off x="1475656" y="4077072"/>
            <a:ext cx="5562600" cy="1152128"/>
          </a:xfrm>
        </p:spPr>
        <p:txBody>
          <a:bodyPr/>
          <a:lstStyle/>
          <a:p>
            <a:pPr rtl="1"/>
            <a:r>
              <a:rPr lang="ar-SA" sz="4800" b="1" dirty="0">
                <a:latin typeface="Arial" panose="020B0604020202020204" pitchFamily="34" charset="0"/>
                <a:cs typeface="Arial" panose="020B0604020202020204" pitchFamily="34" charset="0"/>
              </a:rPr>
              <a:t>تثنية ١٩ : ١٥</a:t>
            </a:r>
          </a:p>
        </p:txBody>
      </p:sp>
      <p:sp>
        <p:nvSpPr>
          <p:cNvPr id="1099780" name="Rectangle 4"/>
          <p:cNvSpPr>
            <a:spLocks noChangeArrowheads="1"/>
          </p:cNvSpPr>
          <p:nvPr/>
        </p:nvSpPr>
        <p:spPr bwMode="auto">
          <a:xfrm>
            <a:off x="2267744" y="476672"/>
            <a:ext cx="6408712" cy="3505200"/>
          </a:xfrm>
          <a:prstGeom prst="rect">
            <a:avLst/>
          </a:prstGeom>
          <a:noFill/>
          <a:ln>
            <a:noFill/>
          </a:ln>
          <a:effectLst>
            <a:outerShdw blurRad="63500" dist="35921" dir="2700000" algn="ctr" rotWithShape="0">
              <a:schemeClr val="tx2">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 typeface="Wingdings" charset="0"/>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rPr>
              <a:t>«لا يَقُومُ شَاهِدٌ وَاحِدٌ عَلى إِنْسَانٍ فِي ذَنْبٍ مَا أَوْ خَطِيَّةٍ مَا مِنْ جَمِيعِ الخَطَايَا التِي يُخْطِئُ بِهَا. عَلى فَمِ شَاهِدَيْنِ أَوْ عَلى فَمِ ثَلاثَةِ شُهُودٍ يَقُومُ الأَمْرُ.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65739605"/>
      </p:ext>
    </p:extLst>
  </p:cSld>
  <p:clrMapOvr>
    <a:masterClrMapping/>
  </p:clrMapOvr>
  <p:transition>
    <p:random/>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a:xfrm>
            <a:off x="0" y="304800"/>
            <a:ext cx="91440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3 في الإسترداد</a:t>
            </a:r>
            <a:br>
              <a:rPr kumimoji="0" lang="en-US" dirty="0">
                <a:latin typeface="Arial" panose="020B0604020202020204" pitchFamily="34" charset="0"/>
                <a:ea typeface="ＭＳ Ｐゴシック" charset="0"/>
                <a:cs typeface="Arial" panose="020B0604020202020204" pitchFamily="34" charset="0"/>
              </a:rPr>
            </a:br>
            <a:r>
              <a:rPr kumimoji="0" lang="en-US" dirty="0">
                <a:latin typeface="Arial" panose="020B0604020202020204" pitchFamily="34" charset="0"/>
                <a:ea typeface="ＭＳ Ｐゴシック" charset="0"/>
                <a:cs typeface="Arial" panose="020B0604020202020204" pitchFamily="34" charset="0"/>
              </a:rPr>
              <a:t> </a:t>
            </a:r>
            <a:r>
              <a:rPr kumimoji="0" lang="ar-JO" sz="3600" dirty="0">
                <a:latin typeface="Arial" panose="020B0604020202020204" pitchFamily="34" charset="0"/>
                <a:ea typeface="ＭＳ Ｐゴシック" charset="0"/>
                <a:cs typeface="Arial" panose="020B0604020202020204" pitchFamily="34" charset="0"/>
              </a:rPr>
              <a:t>اعرض الخطية على </a:t>
            </a:r>
            <a:r>
              <a:rPr kumimoji="0" lang="ar-JO" sz="3600" dirty="0">
                <a:solidFill>
                  <a:srgbClr val="FFFF00"/>
                </a:solidFill>
                <a:latin typeface="Arial" panose="020B0604020202020204" pitchFamily="34" charset="0"/>
                <a:ea typeface="ＭＳ Ｐゴシック" charset="0"/>
                <a:cs typeface="Arial" panose="020B0604020202020204" pitchFamily="34" charset="0"/>
              </a:rPr>
              <a:t>الكنيسة</a:t>
            </a:r>
            <a:r>
              <a:rPr kumimoji="0" lang="ar-JO" sz="3600" dirty="0">
                <a:latin typeface="Arial" panose="020B0604020202020204" pitchFamily="34" charset="0"/>
                <a:ea typeface="ＭＳ Ｐゴシック" charset="0"/>
                <a:cs typeface="Arial" panose="020B0604020202020204" pitchFamily="34" charset="0"/>
              </a:rPr>
              <a:t> بالكامل</a:t>
            </a:r>
            <a:endParaRPr kumimoji="0"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7683"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7684"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7685"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6"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7"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8"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89"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0"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1"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2"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3"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4"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5"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6"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7"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8"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699"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0"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1"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2"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3"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4"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5"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6"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7"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8"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09"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0"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1"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2"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7713"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4"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8" name="Oval 38"/>
          <p:cNvSpPr>
            <a:spLocks noChangeArrowheads="1"/>
          </p:cNvSpPr>
          <p:nvPr/>
        </p:nvSpPr>
        <p:spPr bwMode="auto">
          <a:xfrm rot="1717289">
            <a:off x="1752600" y="32766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19" name="Oval 39"/>
          <p:cNvSpPr>
            <a:spLocks noChangeArrowheads="1"/>
          </p:cNvSpPr>
          <p:nvPr/>
        </p:nvSpPr>
        <p:spPr bwMode="auto">
          <a:xfrm rot="1717289">
            <a:off x="1878013" y="27463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20"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7721" name="Oval 41"/>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594645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7713"/>
                                        </p:tgtEl>
                                        <p:attrNameLst>
                                          <p:attrName>style.visibility</p:attrName>
                                        </p:attrNameLst>
                                      </p:cBhvr>
                                      <p:to>
                                        <p:strVal val="visible"/>
                                      </p:to>
                                    </p:set>
                                    <p:animEffect transition="in" filter="wipe(right)">
                                      <p:cBhvr>
                                        <p:cTn id="7" dur="500"/>
                                        <p:tgtEl>
                                          <p:spTgt spid="967713"/>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67714"/>
                                        </p:tgtEl>
                                        <p:attrNameLst>
                                          <p:attrName>style.visibility</p:attrName>
                                        </p:attrNameLst>
                                      </p:cBhvr>
                                      <p:to>
                                        <p:strVal val="visible"/>
                                      </p:to>
                                    </p:set>
                                    <p:animEffect transition="in" filter="wipe(left)">
                                      <p:cBhvr>
                                        <p:cTn id="11" dur="500"/>
                                        <p:tgtEl>
                                          <p:spTgt spid="967714"/>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67718"/>
                                        </p:tgtEl>
                                        <p:attrNameLst>
                                          <p:attrName>style.visibility</p:attrName>
                                        </p:attrNameLst>
                                      </p:cBhvr>
                                      <p:to>
                                        <p:strVal val="visible"/>
                                      </p:to>
                                    </p:set>
                                    <p:anim calcmode="lin" valueType="num">
                                      <p:cBhvr>
                                        <p:cTn id="15" dur="1000" fill="hold"/>
                                        <p:tgtEl>
                                          <p:spTgt spid="967718"/>
                                        </p:tgtEl>
                                        <p:attrNameLst>
                                          <p:attrName>ppt_w</p:attrName>
                                        </p:attrNameLst>
                                      </p:cBhvr>
                                      <p:tavLst>
                                        <p:tav tm="0">
                                          <p:val>
                                            <p:fltVal val="0"/>
                                          </p:val>
                                        </p:tav>
                                        <p:tav tm="100000">
                                          <p:val>
                                            <p:strVal val="#ppt_w"/>
                                          </p:val>
                                        </p:tav>
                                      </p:tavLst>
                                    </p:anim>
                                    <p:anim calcmode="lin" valueType="num">
                                      <p:cBhvr>
                                        <p:cTn id="16" dur="1000" fill="hold"/>
                                        <p:tgtEl>
                                          <p:spTgt spid="967718"/>
                                        </p:tgtEl>
                                        <p:attrNameLst>
                                          <p:attrName>ppt_h</p:attrName>
                                        </p:attrNameLst>
                                      </p:cBhvr>
                                      <p:tavLst>
                                        <p:tav tm="0">
                                          <p:val>
                                            <p:fltVal val="0"/>
                                          </p:val>
                                        </p:tav>
                                        <p:tav tm="100000">
                                          <p:val>
                                            <p:strVal val="#ppt_h"/>
                                          </p:val>
                                        </p:tav>
                                      </p:tavLst>
                                    </p:anim>
                                    <p:anim calcmode="lin" valueType="num">
                                      <p:cBhvr>
                                        <p:cTn id="17" dur="1000" fill="hold"/>
                                        <p:tgtEl>
                                          <p:spTgt spid="967718"/>
                                        </p:tgtEl>
                                        <p:attrNameLst>
                                          <p:attrName>style.rotation</p:attrName>
                                        </p:attrNameLst>
                                      </p:cBhvr>
                                      <p:tavLst>
                                        <p:tav tm="0">
                                          <p:val>
                                            <p:fltVal val="90"/>
                                          </p:val>
                                        </p:tav>
                                        <p:tav tm="100000">
                                          <p:val>
                                            <p:fltVal val="0"/>
                                          </p:val>
                                        </p:tav>
                                      </p:tavLst>
                                    </p:anim>
                                    <p:animEffect transition="in" filter="fade">
                                      <p:cBhvr>
                                        <p:cTn id="18" dur="1000"/>
                                        <p:tgtEl>
                                          <p:spTgt spid="967718"/>
                                        </p:tgtEl>
                                      </p:cBhvr>
                                    </p:animEffect>
                                  </p:childTnLst>
                                </p:cTn>
                              </p:par>
                            </p:childTnLst>
                          </p:cTn>
                        </p:par>
                        <p:par>
                          <p:cTn id="19" fill="hold" nodeType="after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67718"/>
                                        </p:tgtEl>
                                      </p:cBhvr>
                                    </p:animEffect>
                                    <p:set>
                                      <p:cBhvr>
                                        <p:cTn id="22" dur="1" fill="hold">
                                          <p:stCondLst>
                                            <p:cond delay="499"/>
                                          </p:stCondLst>
                                        </p:cTn>
                                        <p:tgtEl>
                                          <p:spTgt spid="967718"/>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67720"/>
                                        </p:tgtEl>
                                        <p:attrNameLst>
                                          <p:attrName>style.visibility</p:attrName>
                                        </p:attrNameLst>
                                      </p:cBhvr>
                                      <p:to>
                                        <p:strVal val="visible"/>
                                      </p:to>
                                    </p:set>
                                    <p:animEffect transition="in" filter="wipe(left)">
                                      <p:cBhvr>
                                        <p:cTn id="26" dur="500"/>
                                        <p:tgtEl>
                                          <p:spTgt spid="967720"/>
                                        </p:tgtEl>
                                      </p:cBhvr>
                                    </p:animEffect>
                                  </p:childTnLst>
                                </p:cTn>
                              </p:par>
                            </p:childTnLst>
                          </p:cTn>
                        </p:par>
                        <p:par>
                          <p:cTn id="27" fill="hold" nodeType="after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67719"/>
                                        </p:tgtEl>
                                        <p:attrNameLst>
                                          <p:attrName>style.visibility</p:attrName>
                                        </p:attrNameLst>
                                      </p:cBhvr>
                                      <p:to>
                                        <p:strVal val="visible"/>
                                      </p:to>
                                    </p:set>
                                    <p:anim calcmode="lin" valueType="num">
                                      <p:cBhvr>
                                        <p:cTn id="30" dur="1000" fill="hold"/>
                                        <p:tgtEl>
                                          <p:spTgt spid="967719"/>
                                        </p:tgtEl>
                                        <p:attrNameLst>
                                          <p:attrName>ppt_w</p:attrName>
                                        </p:attrNameLst>
                                      </p:cBhvr>
                                      <p:tavLst>
                                        <p:tav tm="0">
                                          <p:val>
                                            <p:fltVal val="0"/>
                                          </p:val>
                                        </p:tav>
                                        <p:tav tm="100000">
                                          <p:val>
                                            <p:strVal val="#ppt_w"/>
                                          </p:val>
                                        </p:tav>
                                      </p:tavLst>
                                    </p:anim>
                                    <p:anim calcmode="lin" valueType="num">
                                      <p:cBhvr>
                                        <p:cTn id="31" dur="1000" fill="hold"/>
                                        <p:tgtEl>
                                          <p:spTgt spid="967719"/>
                                        </p:tgtEl>
                                        <p:attrNameLst>
                                          <p:attrName>ppt_h</p:attrName>
                                        </p:attrNameLst>
                                      </p:cBhvr>
                                      <p:tavLst>
                                        <p:tav tm="0">
                                          <p:val>
                                            <p:fltVal val="0"/>
                                          </p:val>
                                        </p:tav>
                                        <p:tav tm="100000">
                                          <p:val>
                                            <p:strVal val="#ppt_h"/>
                                          </p:val>
                                        </p:tav>
                                      </p:tavLst>
                                    </p:anim>
                                    <p:anim calcmode="lin" valueType="num">
                                      <p:cBhvr>
                                        <p:cTn id="32" dur="1000" fill="hold"/>
                                        <p:tgtEl>
                                          <p:spTgt spid="967719"/>
                                        </p:tgtEl>
                                        <p:attrNameLst>
                                          <p:attrName>style.rotation</p:attrName>
                                        </p:attrNameLst>
                                      </p:cBhvr>
                                      <p:tavLst>
                                        <p:tav tm="0">
                                          <p:val>
                                            <p:fltVal val="90"/>
                                          </p:val>
                                        </p:tav>
                                        <p:tav tm="100000">
                                          <p:val>
                                            <p:fltVal val="0"/>
                                          </p:val>
                                        </p:tav>
                                      </p:tavLst>
                                    </p:anim>
                                    <p:animEffect transition="in" filter="fade">
                                      <p:cBhvr>
                                        <p:cTn id="33" dur="1000"/>
                                        <p:tgtEl>
                                          <p:spTgt spid="967719"/>
                                        </p:tgtEl>
                                      </p:cBhvr>
                                    </p:animEffect>
                                  </p:childTnLst>
                                </p:cTn>
                              </p:par>
                            </p:childTnLst>
                          </p:cTn>
                        </p:par>
                        <p:par>
                          <p:cTn id="34" fill="hold" nodeType="afterGroup">
                            <p:stCondLst>
                              <p:cond delay="4000"/>
                            </p:stCondLst>
                            <p:childTnLst>
                              <p:par>
                                <p:cTn id="35" presetID="3" presetClass="exit" presetSubtype="10" fill="hold" grpId="1" nodeType="afterEffect">
                                  <p:stCondLst>
                                    <p:cond delay="0"/>
                                  </p:stCondLst>
                                  <p:iterate type="lt">
                                    <p:tmPct val="0"/>
                                  </p:iterate>
                                  <p:childTnLst>
                                    <p:animEffect transition="out" filter="blinds(horizontal)">
                                      <p:cBhvr>
                                        <p:cTn id="36" dur="500"/>
                                        <p:tgtEl>
                                          <p:spTgt spid="967719"/>
                                        </p:tgtEl>
                                      </p:cBhvr>
                                    </p:animEffect>
                                    <p:set>
                                      <p:cBhvr>
                                        <p:cTn id="37" dur="1" fill="hold">
                                          <p:stCondLst>
                                            <p:cond delay="499"/>
                                          </p:stCondLst>
                                        </p:cTn>
                                        <p:tgtEl>
                                          <p:spTgt spid="967719"/>
                                        </p:tgtEl>
                                        <p:attrNameLst>
                                          <p:attrName>style.visibility</p:attrName>
                                        </p:attrNameLst>
                                      </p:cBhvr>
                                      <p:to>
                                        <p:strVal val="hidden"/>
                                      </p:to>
                                    </p:set>
                                  </p:childTnLst>
                                </p:cTn>
                              </p:par>
                            </p:childTnLst>
                          </p:cTn>
                        </p:par>
                        <p:par>
                          <p:cTn id="38" fill="hold" nodeType="withGroup">
                            <p:stCondLst>
                              <p:cond delay="4500"/>
                            </p:stCondLst>
                            <p:childTnLst>
                              <p:par>
                                <p:cTn id="39" presetID="31" presetClass="entr" presetSubtype="0" fill="hold" grpId="0" nodeType="afterEffect">
                                  <p:stCondLst>
                                    <p:cond delay="0"/>
                                  </p:stCondLst>
                                  <p:iterate type="lt">
                                    <p:tmPct val="5000"/>
                                  </p:iterate>
                                  <p:childTnLst>
                                    <p:set>
                                      <p:cBhvr>
                                        <p:cTn id="40" dur="1" fill="hold">
                                          <p:stCondLst>
                                            <p:cond delay="0"/>
                                          </p:stCondLst>
                                        </p:cTn>
                                        <p:tgtEl>
                                          <p:spTgt spid="967721"/>
                                        </p:tgtEl>
                                        <p:attrNameLst>
                                          <p:attrName>style.visibility</p:attrName>
                                        </p:attrNameLst>
                                      </p:cBhvr>
                                      <p:to>
                                        <p:strVal val="visible"/>
                                      </p:to>
                                    </p:set>
                                    <p:anim calcmode="lin" valueType="num">
                                      <p:cBhvr>
                                        <p:cTn id="41" dur="1000" fill="hold"/>
                                        <p:tgtEl>
                                          <p:spTgt spid="967721"/>
                                        </p:tgtEl>
                                        <p:attrNameLst>
                                          <p:attrName>ppt_w</p:attrName>
                                        </p:attrNameLst>
                                      </p:cBhvr>
                                      <p:tavLst>
                                        <p:tav tm="0">
                                          <p:val>
                                            <p:fltVal val="0"/>
                                          </p:val>
                                        </p:tav>
                                        <p:tav tm="100000">
                                          <p:val>
                                            <p:strVal val="#ppt_w"/>
                                          </p:val>
                                        </p:tav>
                                      </p:tavLst>
                                    </p:anim>
                                    <p:anim calcmode="lin" valueType="num">
                                      <p:cBhvr>
                                        <p:cTn id="42" dur="1000" fill="hold"/>
                                        <p:tgtEl>
                                          <p:spTgt spid="967721"/>
                                        </p:tgtEl>
                                        <p:attrNameLst>
                                          <p:attrName>ppt_h</p:attrName>
                                        </p:attrNameLst>
                                      </p:cBhvr>
                                      <p:tavLst>
                                        <p:tav tm="0">
                                          <p:val>
                                            <p:fltVal val="0"/>
                                          </p:val>
                                        </p:tav>
                                        <p:tav tm="100000">
                                          <p:val>
                                            <p:strVal val="#ppt_h"/>
                                          </p:val>
                                        </p:tav>
                                      </p:tavLst>
                                    </p:anim>
                                    <p:anim calcmode="lin" valueType="num">
                                      <p:cBhvr>
                                        <p:cTn id="43" dur="1000" fill="hold"/>
                                        <p:tgtEl>
                                          <p:spTgt spid="967721"/>
                                        </p:tgtEl>
                                        <p:attrNameLst>
                                          <p:attrName>style.rotation</p:attrName>
                                        </p:attrNameLst>
                                      </p:cBhvr>
                                      <p:tavLst>
                                        <p:tav tm="0">
                                          <p:val>
                                            <p:fltVal val="90"/>
                                          </p:val>
                                        </p:tav>
                                        <p:tav tm="100000">
                                          <p:val>
                                            <p:fltVal val="0"/>
                                          </p:val>
                                        </p:tav>
                                      </p:tavLst>
                                    </p:anim>
                                    <p:animEffect transition="in" filter="fade">
                                      <p:cBhvr>
                                        <p:cTn id="44" dur="1000"/>
                                        <p:tgtEl>
                                          <p:spTgt spid="967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7718" grpId="0" animBg="1"/>
      <p:bldP spid="967718" grpId="1" animBg="1"/>
      <p:bldP spid="967719" grpId="0" animBg="1"/>
      <p:bldP spid="967719" grpId="1" animBg="1"/>
      <p:bldP spid="96772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2" descr="unit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100013"/>
            <a:ext cx="9440863" cy="7058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765175"/>
            <a:ext cx="4678363" cy="3035300"/>
          </a:xfrm>
          <a:effectLst/>
        </p:spPr>
        <p:txBody>
          <a:bodyPr/>
          <a:lstStyle/>
          <a:p>
            <a:pPr>
              <a:defRPr/>
            </a:pPr>
            <a:r>
              <a:rPr lang="ar-SA" sz="6600" dirty="0">
                <a:effectLst>
                  <a:glow rad="228600">
                    <a:schemeClr val="tx1"/>
                  </a:glow>
                </a:effectLst>
                <a:latin typeface="Arial" panose="020B0604020202020204" pitchFamily="34" charset="0"/>
                <a:ea typeface="ＭＳ Ｐゴシック" charset="0"/>
                <a:cs typeface="Arial" panose="020B0604020202020204" pitchFamily="34" charset="0"/>
              </a:rPr>
              <a:t>لماذا تخبر الكنيسة </a:t>
            </a:r>
            <a:r>
              <a:rPr lang="ar-JO" sz="6600" dirty="0">
                <a:effectLst>
                  <a:glow rad="228600">
                    <a:schemeClr val="tx1"/>
                  </a:glow>
                </a:effectLst>
                <a:latin typeface="Arial" panose="020B0604020202020204" pitchFamily="34" charset="0"/>
                <a:ea typeface="ＭＳ Ｐゴシック" charset="0"/>
                <a:cs typeface="Arial" panose="020B0604020202020204" pitchFamily="34" charset="0"/>
              </a:rPr>
              <a:t>كلها؟</a:t>
            </a:r>
            <a:endParaRPr lang="en-US" sz="6600" dirty="0">
              <a:effectLst>
                <a:glow rad="2286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6617144"/>
      </p:ext>
    </p:extLst>
  </p:cSld>
  <p:clrMapOvr>
    <a:masterClrMapping/>
  </p:clrMapOvr>
  <p:transition>
    <p:random/>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ar-JO" dirty="0">
                <a:latin typeface="Arial" panose="020B0604020202020204" pitchFamily="34" charset="0"/>
                <a:ea typeface="ＭＳ Ｐゴシック" charset="0"/>
                <a:cs typeface="Arial" panose="020B0604020202020204" pitchFamily="34" charset="0"/>
              </a:rPr>
              <a:t>الخطوة 4 في الإسترداد</a:t>
            </a:r>
            <a:br>
              <a:rPr kumimoji="0" lang="en-US" dirty="0">
                <a:latin typeface="Arial" panose="020B0604020202020204" pitchFamily="34" charset="0"/>
                <a:ea typeface="ＭＳ Ｐゴシック" charset="0"/>
                <a:cs typeface="Arial" panose="020B0604020202020204" pitchFamily="34" charset="0"/>
              </a:rPr>
            </a:br>
            <a:r>
              <a:rPr kumimoji="0" lang="ar-JO" sz="3600" dirty="0">
                <a:latin typeface="Arial" panose="020B0604020202020204" pitchFamily="34" charset="0"/>
                <a:ea typeface="ＭＳ Ｐゴシック" charset="0"/>
                <a:cs typeface="Arial" panose="020B0604020202020204" pitchFamily="34" charset="0"/>
              </a:rPr>
              <a:t>عامل الشخص كأنه </a:t>
            </a:r>
            <a:r>
              <a:rPr kumimoji="0" lang="ar-JO" sz="3600" dirty="0">
                <a:solidFill>
                  <a:srgbClr val="FFFF00"/>
                </a:solidFill>
                <a:latin typeface="Arial" panose="020B0604020202020204" pitchFamily="34" charset="0"/>
                <a:ea typeface="ＭＳ Ｐゴシック" charset="0"/>
                <a:cs typeface="Arial" panose="020B0604020202020204" pitchFamily="34" charset="0"/>
              </a:rPr>
              <a:t>غير مؤمن</a:t>
            </a:r>
            <a:endParaRPr kumimoji="0" lang="en-US"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969731" name="Text Box 3"/>
          <p:cNvSpPr txBox="1">
            <a:spLocks noChangeArrowheads="1"/>
          </p:cNvSpPr>
          <p:nvPr/>
        </p:nvSpPr>
        <p:spPr bwMode="auto">
          <a:xfrm>
            <a:off x="3276600" y="3581400"/>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9732" name="Text Box 4"/>
          <p:cNvSpPr txBox="1">
            <a:spLocks noChangeArrowheads="1"/>
          </p:cNvSpPr>
          <p:nvPr/>
        </p:nvSpPr>
        <p:spPr bwMode="auto">
          <a:xfrm>
            <a:off x="152400" y="5735638"/>
            <a:ext cx="1653017"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خاطئ</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69733" name="Text Box 5"/>
          <p:cNvSpPr txBox="1">
            <a:spLocks noChangeArrowheads="1"/>
          </p:cNvSpPr>
          <p:nvPr/>
        </p:nvSpPr>
        <p:spPr bwMode="auto">
          <a:xfrm>
            <a:off x="2057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4" name="Text Box 6"/>
          <p:cNvSpPr txBox="1">
            <a:spLocks noChangeArrowheads="1"/>
          </p:cNvSpPr>
          <p:nvPr/>
        </p:nvSpPr>
        <p:spPr bwMode="auto">
          <a:xfrm>
            <a:off x="152400" y="6192838"/>
            <a:ext cx="1601721"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عضو</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5" name="Text Box 7"/>
          <p:cNvSpPr txBox="1">
            <a:spLocks noChangeArrowheads="1"/>
          </p:cNvSpPr>
          <p:nvPr/>
        </p:nvSpPr>
        <p:spPr bwMode="auto">
          <a:xfrm>
            <a:off x="2362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6" name="Text Box 8"/>
          <p:cNvSpPr txBox="1">
            <a:spLocks noChangeArrowheads="1"/>
          </p:cNvSpPr>
          <p:nvPr/>
        </p:nvSpPr>
        <p:spPr bwMode="auto">
          <a:xfrm>
            <a:off x="3276600" y="4267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7" name="Text Box 9"/>
          <p:cNvSpPr txBox="1">
            <a:spLocks noChangeArrowheads="1"/>
          </p:cNvSpPr>
          <p:nvPr/>
        </p:nvSpPr>
        <p:spPr bwMode="auto">
          <a:xfrm>
            <a:off x="4191000" y="4114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8" name="Text Box 10"/>
          <p:cNvSpPr txBox="1">
            <a:spLocks noChangeArrowheads="1"/>
          </p:cNvSpPr>
          <p:nvPr/>
        </p:nvSpPr>
        <p:spPr bwMode="auto">
          <a:xfrm>
            <a:off x="4800600" y="3276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39" name="Text Box 11"/>
          <p:cNvSpPr txBox="1">
            <a:spLocks noChangeArrowheads="1"/>
          </p:cNvSpPr>
          <p:nvPr/>
        </p:nvSpPr>
        <p:spPr bwMode="auto">
          <a:xfrm>
            <a:off x="39624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0" name="Text Box 12"/>
          <p:cNvSpPr txBox="1">
            <a:spLocks noChangeArrowheads="1"/>
          </p:cNvSpPr>
          <p:nvPr/>
        </p:nvSpPr>
        <p:spPr bwMode="auto">
          <a:xfrm>
            <a:off x="19050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1" name="Text Box 13"/>
          <p:cNvSpPr txBox="1">
            <a:spLocks noChangeArrowheads="1"/>
          </p:cNvSpPr>
          <p:nvPr/>
        </p:nvSpPr>
        <p:spPr bwMode="auto">
          <a:xfrm>
            <a:off x="838200"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2" name="Text Box 14"/>
          <p:cNvSpPr txBox="1">
            <a:spLocks noChangeArrowheads="1"/>
          </p:cNvSpPr>
          <p:nvPr/>
        </p:nvSpPr>
        <p:spPr bwMode="auto">
          <a:xfrm>
            <a:off x="1752600" y="3810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3" name="Text Box 15"/>
          <p:cNvSpPr txBox="1">
            <a:spLocks noChangeArrowheads="1"/>
          </p:cNvSpPr>
          <p:nvPr/>
        </p:nvSpPr>
        <p:spPr bwMode="auto">
          <a:xfrm>
            <a:off x="2784475" y="2514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4" name="Text Box 16"/>
          <p:cNvSpPr txBox="1">
            <a:spLocks noChangeArrowheads="1"/>
          </p:cNvSpPr>
          <p:nvPr/>
        </p:nvSpPr>
        <p:spPr bwMode="auto">
          <a:xfrm>
            <a:off x="35814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5" name="Text Box 17"/>
          <p:cNvSpPr txBox="1">
            <a:spLocks noChangeArrowheads="1"/>
          </p:cNvSpPr>
          <p:nvPr/>
        </p:nvSpPr>
        <p:spPr bwMode="auto">
          <a:xfrm>
            <a:off x="2743200" y="1752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6" name="Text Box 18"/>
          <p:cNvSpPr txBox="1">
            <a:spLocks noChangeArrowheads="1"/>
          </p:cNvSpPr>
          <p:nvPr/>
        </p:nvSpPr>
        <p:spPr bwMode="auto">
          <a:xfrm>
            <a:off x="4724400" y="2743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7" name="Text Box 19"/>
          <p:cNvSpPr txBox="1">
            <a:spLocks noChangeArrowheads="1"/>
          </p:cNvSpPr>
          <p:nvPr/>
        </p:nvSpPr>
        <p:spPr bwMode="auto">
          <a:xfrm>
            <a:off x="5029200" y="3962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8" name="Text Box 20"/>
          <p:cNvSpPr txBox="1">
            <a:spLocks noChangeArrowheads="1"/>
          </p:cNvSpPr>
          <p:nvPr/>
        </p:nvSpPr>
        <p:spPr bwMode="auto">
          <a:xfrm>
            <a:off x="5867400" y="3886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49" name="Text Box 21"/>
          <p:cNvSpPr txBox="1">
            <a:spLocks noChangeArrowheads="1"/>
          </p:cNvSpPr>
          <p:nvPr/>
        </p:nvSpPr>
        <p:spPr bwMode="auto">
          <a:xfrm>
            <a:off x="67818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0" name="Text Box 22"/>
          <p:cNvSpPr txBox="1">
            <a:spLocks noChangeArrowheads="1"/>
          </p:cNvSpPr>
          <p:nvPr/>
        </p:nvSpPr>
        <p:spPr bwMode="auto">
          <a:xfrm>
            <a:off x="7391400" y="28956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1" name="Text Box 23"/>
          <p:cNvSpPr txBox="1">
            <a:spLocks noChangeArrowheads="1"/>
          </p:cNvSpPr>
          <p:nvPr/>
        </p:nvSpPr>
        <p:spPr bwMode="auto">
          <a:xfrm>
            <a:off x="6553200" y="2667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2" name="Text Box 24"/>
          <p:cNvSpPr txBox="1">
            <a:spLocks noChangeArrowheads="1"/>
          </p:cNvSpPr>
          <p:nvPr/>
        </p:nvSpPr>
        <p:spPr bwMode="auto">
          <a:xfrm>
            <a:off x="4648200" y="2057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3" name="Text Box 25"/>
          <p:cNvSpPr txBox="1">
            <a:spLocks noChangeArrowheads="1"/>
          </p:cNvSpPr>
          <p:nvPr/>
        </p:nvSpPr>
        <p:spPr bwMode="auto">
          <a:xfrm>
            <a:off x="5181600" y="2438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4" name="Text Box 26"/>
          <p:cNvSpPr txBox="1">
            <a:spLocks noChangeArrowheads="1"/>
          </p:cNvSpPr>
          <p:nvPr/>
        </p:nvSpPr>
        <p:spPr bwMode="auto">
          <a:xfrm>
            <a:off x="5638800" y="3200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5" name="Text Box 27"/>
          <p:cNvSpPr txBox="1">
            <a:spLocks noChangeArrowheads="1"/>
          </p:cNvSpPr>
          <p:nvPr/>
        </p:nvSpPr>
        <p:spPr bwMode="auto">
          <a:xfrm>
            <a:off x="6553200" y="30480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6" name="Text Box 28"/>
          <p:cNvSpPr txBox="1">
            <a:spLocks noChangeArrowheads="1"/>
          </p:cNvSpPr>
          <p:nvPr/>
        </p:nvSpPr>
        <p:spPr bwMode="auto">
          <a:xfrm>
            <a:off x="62484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7" name="Text Box 29"/>
          <p:cNvSpPr txBox="1">
            <a:spLocks noChangeArrowheads="1"/>
          </p:cNvSpPr>
          <p:nvPr/>
        </p:nvSpPr>
        <p:spPr bwMode="auto">
          <a:xfrm>
            <a:off x="6324600" y="1981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8" name="Text Box 30"/>
          <p:cNvSpPr txBox="1">
            <a:spLocks noChangeArrowheads="1"/>
          </p:cNvSpPr>
          <p:nvPr/>
        </p:nvSpPr>
        <p:spPr bwMode="auto">
          <a:xfrm>
            <a:off x="3810000" y="47244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59" name="Text Box 31"/>
          <p:cNvSpPr txBox="1">
            <a:spLocks noChangeArrowheads="1"/>
          </p:cNvSpPr>
          <p:nvPr/>
        </p:nvSpPr>
        <p:spPr bwMode="auto">
          <a:xfrm>
            <a:off x="2590800" y="46482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60" name="Text Box 32"/>
          <p:cNvSpPr txBox="1">
            <a:spLocks noChangeArrowheads="1"/>
          </p:cNvSpPr>
          <p:nvPr/>
        </p:nvSpPr>
        <p:spPr bwMode="auto">
          <a:xfrm>
            <a:off x="914400" y="3733800"/>
            <a:ext cx="407484"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a:t>
            </a:r>
            <a:endParaRPr kumimoji="0" lang="en-US" sz="2400" b="0" i="0" u="none" strike="noStrike" kern="1200" cap="none" spc="0" normalizeH="0" baseline="0" noProof="0" dirty="0">
              <a:ln>
                <a:noFill/>
              </a:ln>
              <a:solidFill>
                <a:srgbClr val="BBE0E3"/>
              </a:solidFill>
              <a:effectLst/>
              <a:uLnTx/>
              <a:uFillTx/>
              <a:latin typeface="Arial" panose="020B0604020202020204" pitchFamily="34" charset="0"/>
              <a:cs typeface="Arial" panose="020B0604020202020204" pitchFamily="34" charset="0"/>
            </a:endParaRPr>
          </a:p>
        </p:txBody>
      </p:sp>
      <p:sp>
        <p:nvSpPr>
          <p:cNvPr id="969765" name="Line 37"/>
          <p:cNvSpPr>
            <a:spLocks noChangeShapeType="1"/>
          </p:cNvSpPr>
          <p:nvPr/>
        </p:nvSpPr>
        <p:spPr bwMode="auto">
          <a:xfrm rot="1841959" flipH="1" flipV="1">
            <a:off x="3235325" y="4775200"/>
            <a:ext cx="2860675" cy="950913"/>
          </a:xfrm>
          <a:prstGeom prst="line">
            <a:avLst/>
          </a:prstGeom>
          <a:noFill/>
          <a:ln w="7620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9766" name="Oval 38"/>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panose="020B0604020202020204" pitchFamily="34" charset="0"/>
              <a:cs typeface="Arial" panose="020B0604020202020204" pitchFamily="34" charset="0"/>
            </a:endParaRPr>
          </a:p>
        </p:txBody>
      </p:sp>
      <p:sp>
        <p:nvSpPr>
          <p:cNvPr id="969767" name="Text Box 39"/>
          <p:cNvSpPr txBox="1">
            <a:spLocks noChangeArrowheads="1"/>
          </p:cNvSpPr>
          <p:nvPr/>
        </p:nvSpPr>
        <p:spPr bwMode="auto">
          <a:xfrm>
            <a:off x="5618163" y="6269038"/>
            <a:ext cx="421910" cy="584775"/>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a:t>
            </a:r>
            <a:endParaRPr kumimoji="0" lang="en-US" sz="24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158884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69765"/>
                                        </p:tgtEl>
                                        <p:attrNameLst>
                                          <p:attrName>style.visibility</p:attrName>
                                        </p:attrNameLst>
                                      </p:cBhvr>
                                      <p:to>
                                        <p:strVal val="visible"/>
                                      </p:to>
                                    </p:set>
                                    <p:animEffect transition="in" filter="wipe(left)">
                                      <p:cBhvr>
                                        <p:cTn id="7" dur="500"/>
                                        <p:tgtEl>
                                          <p:spTgt spid="969765"/>
                                        </p:tgtEl>
                                      </p:cBhvr>
                                    </p:animEffect>
                                  </p:childTnLst>
                                </p:cTn>
                              </p:par>
                            </p:childTnLst>
                          </p:cTn>
                        </p:par>
                        <p:par>
                          <p:cTn id="8" fill="hold" nodeType="afterGroup">
                            <p:stCondLst>
                              <p:cond delay="500"/>
                            </p:stCondLst>
                            <p:childTnLst>
                              <p:par>
                                <p:cTn id="9" presetID="1" presetClass="exit" presetSubtype="0" fill="hold" grpId="0" nodeType="afterEffect">
                                  <p:stCondLst>
                                    <p:cond delay="0"/>
                                  </p:stCondLst>
                                  <p:childTnLst>
                                    <p:set>
                                      <p:cBhvr>
                                        <p:cTn id="10" dur="1" fill="hold">
                                          <p:stCondLst>
                                            <p:cond delay="0"/>
                                          </p:stCondLst>
                                        </p:cTn>
                                        <p:tgtEl>
                                          <p:spTgt spid="969731"/>
                                        </p:tgtEl>
                                        <p:attrNameLst>
                                          <p:attrName>style.visibility</p:attrName>
                                        </p:attrNameLst>
                                      </p:cBhvr>
                                      <p:to>
                                        <p:strVal val="hidden"/>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969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p:bldP spid="96976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b="1">
                <a:latin typeface="Arial" charset="0"/>
                <a:ea typeface="ＭＳ Ｐゴシック" charset="0"/>
              </a:rPr>
              <a:t>Sins Worthy of Discipline</a:t>
            </a:r>
            <a:endParaRPr lang="en-US">
              <a:latin typeface="Arial" charset="0"/>
              <a:ea typeface="ＭＳ Ｐゴシック" charset="0"/>
            </a:endParaRPr>
          </a:p>
        </p:txBody>
      </p:sp>
      <p:sp>
        <p:nvSpPr>
          <p:cNvPr id="1131524" name="Rectangle 4"/>
          <p:cNvSpPr>
            <a:spLocks noChangeArrowheads="1"/>
          </p:cNvSpPr>
          <p:nvPr/>
        </p:nvSpPr>
        <p:spPr bwMode="auto">
          <a:xfrm>
            <a:off x="-152400" y="0"/>
            <a:ext cx="9372600"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كيف لا </a:t>
            </a:r>
            <a:r>
              <a:rPr kumimoji="0" lang="ar-SA" sz="40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الإنضباط</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08227" name="Picture 1" descr="pointing-fing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5" y="1196975"/>
            <a:ext cx="9159875" cy="566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4"/>
          <p:cNvSpPr>
            <a:spLocks noChangeArrowheads="1"/>
          </p:cNvSpPr>
          <p:nvPr/>
        </p:nvSpPr>
        <p:spPr bwMode="auto">
          <a:xfrm rot="20671425">
            <a:off x="1398588" y="5089525"/>
            <a:ext cx="9372600" cy="1219200"/>
          </a:xfrm>
          <a:prstGeom prst="rect">
            <a:avLst/>
          </a:prstGeom>
          <a:solidFill>
            <a:srgbClr val="FF0000"/>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طرد!</a:t>
            </a:r>
            <a:endParaRPr kumimoji="0" lang="en-US"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61147728"/>
      </p:ext>
    </p:extLst>
  </p:cSld>
  <p:clrMapOvr>
    <a:masterClrMapping/>
  </p:clrMapOvr>
  <p:transition>
    <p:random/>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ctrTitle"/>
          </p:nvPr>
        </p:nvSpPr>
        <p:spPr>
          <a:xfrm>
            <a:off x="0" y="0"/>
            <a:ext cx="9144000" cy="1143000"/>
          </a:xfrm>
        </p:spPr>
        <p:txBody>
          <a:bodyPr/>
          <a:lstStyle/>
          <a:p>
            <a:pPr eaLnBrk="1" hangingPunct="1"/>
            <a:r>
              <a:rPr lang="ar-JO" dirty="0">
                <a:solidFill>
                  <a:schemeClr val="bg1"/>
                </a:solidFill>
                <a:latin typeface="Arial" panose="020B0604020202020204" pitchFamily="34" charset="0"/>
                <a:ea typeface="Osaka" charset="0"/>
                <a:cs typeface="Arial" panose="020B0604020202020204" pitchFamily="34" charset="0"/>
              </a:rPr>
              <a:t>لكن </a:t>
            </a:r>
            <a:r>
              <a:rPr lang="ar-JO" b="1" dirty="0">
                <a:solidFill>
                  <a:schemeClr val="bg1"/>
                </a:solidFill>
                <a:latin typeface="Arial" panose="020B0604020202020204" pitchFamily="34" charset="0"/>
                <a:ea typeface="Osaka" charset="0"/>
                <a:cs typeface="Arial" panose="020B0604020202020204" pitchFamily="34" charset="0"/>
              </a:rPr>
              <a:t>كيف</a:t>
            </a:r>
            <a:r>
              <a:rPr lang="ar-JO" dirty="0">
                <a:solidFill>
                  <a:schemeClr val="bg1"/>
                </a:solidFill>
                <a:latin typeface="Arial" panose="020B0604020202020204" pitchFamily="34" charset="0"/>
                <a:ea typeface="Osaka" charset="0"/>
                <a:cs typeface="Arial" panose="020B0604020202020204" pitchFamily="34" charset="0"/>
              </a:rPr>
              <a:t> يجب أن نؤدب؟</a:t>
            </a:r>
            <a:endParaRPr lang="en-US" dirty="0">
              <a:solidFill>
                <a:schemeClr val="bg1"/>
              </a:solidFill>
              <a:latin typeface="Arial" panose="020B0604020202020204" pitchFamily="34" charset="0"/>
              <a:ea typeface="Osaka" charset="0"/>
              <a:cs typeface="Arial" panose="020B0604020202020204" pitchFamily="34" charset="0"/>
            </a:endParaRPr>
          </a:p>
        </p:txBody>
      </p:sp>
      <p:grpSp>
        <p:nvGrpSpPr>
          <p:cNvPr id="223235" name="Group 3"/>
          <p:cNvGrpSpPr>
            <a:grpSpLocks/>
          </p:cNvGrpSpPr>
          <p:nvPr/>
        </p:nvGrpSpPr>
        <p:grpSpPr bwMode="auto">
          <a:xfrm>
            <a:off x="1676400" y="1143000"/>
            <a:ext cx="5791200" cy="5688013"/>
            <a:chOff x="1056" y="720"/>
            <a:chExt cx="3648" cy="3583"/>
          </a:xfrm>
        </p:grpSpPr>
        <p:pic>
          <p:nvPicPr>
            <p:cNvPr id="223237" name="Picture 4" descr="kid_desk-point_b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56" y="720"/>
              <a:ext cx="3648" cy="3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8" name="Rectangle 5"/>
            <p:cNvSpPr>
              <a:spLocks noChangeArrowheads="1"/>
            </p:cNvSpPr>
            <p:nvPr/>
          </p:nvSpPr>
          <p:spPr bwMode="auto">
            <a:xfrm>
              <a:off x="1536" y="3936"/>
              <a:ext cx="1824" cy="1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grpSp>
      <p:sp>
        <p:nvSpPr>
          <p:cNvPr id="223236" name="Rectangle 2"/>
          <p:cNvSpPr txBox="1">
            <a:spLocks noChangeArrowheads="1"/>
          </p:cNvSpPr>
          <p:nvPr/>
        </p:nvSpPr>
        <p:spPr bwMode="auto">
          <a:xfrm>
            <a:off x="1752600" y="1219200"/>
            <a:ext cx="3276600" cy="2209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rgbClr val="000000"/>
                </a:solidFill>
                <a:latin typeface="Arial" panose="020B0604020202020204" pitchFamily="34" charset="0"/>
                <a:ea typeface="Osaka" charset="0"/>
                <a:cs typeface="Arial" panose="020B0604020202020204" pitchFamily="34" charset="0"/>
              </a:rPr>
              <a:t>عقابًا لك، اكتب 100 مرة:    لن أضيع وقتي في مهام لا معنى لها.</a:t>
            </a:r>
            <a:endParaRPr lang="en-US" b="1" dirty="0">
              <a:solidFill>
                <a:srgbClr val="000000"/>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b="1">
                <a:latin typeface="Arial" panose="020B0604020202020204" pitchFamily="34" charset="0"/>
                <a:ea typeface="ＭＳ Ｐゴシック" charset="0"/>
                <a:cs typeface="Arial" panose="020B0604020202020204" pitchFamily="34" charset="0"/>
              </a:rPr>
              <a:t>Sins Worthy of Discipline</a:t>
            </a:r>
            <a:endParaRPr lang="en-US">
              <a:latin typeface="Arial" panose="020B0604020202020204" pitchFamily="34" charset="0"/>
              <a:ea typeface="ＭＳ Ｐゴシック" charset="0"/>
              <a:cs typeface="Arial" panose="020B0604020202020204" pitchFamily="34" charset="0"/>
            </a:endParaRPr>
          </a:p>
        </p:txBody>
      </p:sp>
      <p:sp>
        <p:nvSpPr>
          <p:cNvPr id="1131524" name="Rectangle 4"/>
          <p:cNvSpPr>
            <a:spLocks noChangeArrowheads="1"/>
          </p:cNvSpPr>
          <p:nvPr/>
        </p:nvSpPr>
        <p:spPr bwMode="auto">
          <a:xfrm>
            <a:off x="0" y="0"/>
            <a:ext cx="7451725"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كيفية التأديب</a:t>
            </a:r>
            <a:endParaRPr kumimoji="0" 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31526" name="Text Box 6"/>
          <p:cNvSpPr txBox="1">
            <a:spLocks noChangeArrowheads="1"/>
          </p:cNvSpPr>
          <p:nvPr/>
        </p:nvSpPr>
        <p:spPr bwMode="auto">
          <a:xfrm>
            <a:off x="88900" y="1665288"/>
            <a:ext cx="74549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تدعوه مسيحياً</a:t>
            </a:r>
            <a:endParaRPr kumimoji="0" lang="en-US" altLang="ja-JP"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بشر هذا الشخص</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تدعه يشترك في مائدة الرب</a:t>
            </a:r>
            <a:endParaRPr kumimoji="0" lang="en-US" altLang="ja-JP"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أزل هذا الشخص من العضوية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أزل هذا الشخص من الأدوار الكنسية</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1131527" name="Text Box 7"/>
          <p:cNvSpPr txBox="1">
            <a:spLocks noChangeArrowheads="1"/>
          </p:cNvSpPr>
          <p:nvPr/>
        </p:nvSpPr>
        <p:spPr bwMode="auto">
          <a:xfrm>
            <a:off x="88900" y="4494213"/>
            <a:ext cx="7403721"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سلمه للشيطان شخص في خطية جنسية (1 كو 5: 5)</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تأكل معه (1 كو 5: 11)</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85750" marR="0" lvl="0" indent="-285750" algn="r" defTabSz="914400" rtl="1" eaLnBrk="0" fontAlgn="base" latinLnBrk="0" hangingPunct="0">
              <a:lnSpc>
                <a:spcPct val="100000"/>
              </a:lnSpc>
              <a:spcBef>
                <a:spcPct val="0"/>
              </a:spcBef>
              <a:spcAft>
                <a:spcPct val="0"/>
              </a:spcAft>
              <a:buClrTx/>
              <a:buSzTx/>
              <a:buFontTx/>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امنعه من حضور الكنيسة ؟</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12"/>
          <p:cNvGrpSpPr>
            <a:grpSpLocks/>
          </p:cNvGrpSpPr>
          <p:nvPr/>
        </p:nvGrpSpPr>
        <p:grpSpPr bwMode="auto">
          <a:xfrm>
            <a:off x="7189788" y="3771900"/>
            <a:ext cx="1314450" cy="2682875"/>
            <a:chOff x="4529" y="881"/>
            <a:chExt cx="828" cy="1690"/>
          </a:xfrm>
        </p:grpSpPr>
        <p:sp>
          <p:nvSpPr>
            <p:cNvPr id="310282" name="AutoShape 13"/>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0283" name="Text Box 14"/>
            <p:cNvSpPr txBox="1">
              <a:spLocks noChangeArrowheads="1"/>
            </p:cNvSpPr>
            <p:nvPr/>
          </p:nvSpPr>
          <p:spPr bwMode="auto">
            <a:xfrm rot="-5400000">
              <a:off x="4326" y="1547"/>
              <a:ext cx="1690"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أسوأ</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310278" name="Picture 11" descr="excommunicationpuzzl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7380288" y="0"/>
            <a:ext cx="1800225" cy="1662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11"/>
          <p:cNvGrpSpPr>
            <a:grpSpLocks/>
          </p:cNvGrpSpPr>
          <p:nvPr/>
        </p:nvGrpSpPr>
        <p:grpSpPr bwMode="auto">
          <a:xfrm>
            <a:off x="7189788" y="1409700"/>
            <a:ext cx="1303337" cy="2682875"/>
            <a:chOff x="4529" y="888"/>
            <a:chExt cx="821" cy="1690"/>
          </a:xfrm>
        </p:grpSpPr>
        <p:sp>
          <p:nvSpPr>
            <p:cNvPr id="310280" name="AutoShape 8"/>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0281" name="Text Box 10"/>
            <p:cNvSpPr txBox="1">
              <a:spLocks noChangeArrowheads="1"/>
            </p:cNvSpPr>
            <p:nvPr/>
          </p:nvSpPr>
          <p:spPr bwMode="auto">
            <a:xfrm rot="-5400000">
              <a:off x="4323" y="1554"/>
              <a:ext cx="1690"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غير مؤمن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7922698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31526">
                                            <p:txEl>
                                              <p:pRg st="0" end="0"/>
                                            </p:txEl>
                                          </p:spTgt>
                                        </p:tgtEl>
                                        <p:attrNameLst>
                                          <p:attrName>style.visibility</p:attrName>
                                        </p:attrNameLst>
                                      </p:cBhvr>
                                      <p:to>
                                        <p:strVal val="visible"/>
                                      </p:to>
                                    </p:set>
                                    <p:animEffect transition="in" filter="wipe(left)">
                                      <p:cBhvr>
                                        <p:cTn id="12" dur="500"/>
                                        <p:tgtEl>
                                          <p:spTgt spid="113152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31526">
                                            <p:txEl>
                                              <p:pRg st="1" end="1"/>
                                            </p:txEl>
                                          </p:spTgt>
                                        </p:tgtEl>
                                        <p:attrNameLst>
                                          <p:attrName>style.visibility</p:attrName>
                                        </p:attrNameLst>
                                      </p:cBhvr>
                                      <p:to>
                                        <p:strVal val="visible"/>
                                      </p:to>
                                    </p:set>
                                    <p:animEffect transition="in" filter="wipe(left)">
                                      <p:cBhvr>
                                        <p:cTn id="17" dur="500"/>
                                        <p:tgtEl>
                                          <p:spTgt spid="113152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31526">
                                            <p:txEl>
                                              <p:pRg st="2" end="2"/>
                                            </p:txEl>
                                          </p:spTgt>
                                        </p:tgtEl>
                                        <p:attrNameLst>
                                          <p:attrName>style.visibility</p:attrName>
                                        </p:attrNameLst>
                                      </p:cBhvr>
                                      <p:to>
                                        <p:strVal val="visible"/>
                                      </p:to>
                                    </p:set>
                                    <p:animEffect transition="in" filter="wipe(left)">
                                      <p:cBhvr>
                                        <p:cTn id="22" dur="500"/>
                                        <p:tgtEl>
                                          <p:spTgt spid="113152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31526">
                                            <p:txEl>
                                              <p:pRg st="3" end="3"/>
                                            </p:txEl>
                                          </p:spTgt>
                                        </p:tgtEl>
                                        <p:attrNameLst>
                                          <p:attrName>style.visibility</p:attrName>
                                        </p:attrNameLst>
                                      </p:cBhvr>
                                      <p:to>
                                        <p:strVal val="visible"/>
                                      </p:to>
                                    </p:set>
                                    <p:animEffect transition="in" filter="wipe(left)">
                                      <p:cBhvr>
                                        <p:cTn id="27" dur="500"/>
                                        <p:tgtEl>
                                          <p:spTgt spid="113152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31526">
                                            <p:txEl>
                                              <p:pRg st="4" end="4"/>
                                            </p:txEl>
                                          </p:spTgt>
                                        </p:tgtEl>
                                        <p:attrNameLst>
                                          <p:attrName>style.visibility</p:attrName>
                                        </p:attrNameLst>
                                      </p:cBhvr>
                                      <p:to>
                                        <p:strVal val="visible"/>
                                      </p:to>
                                    </p:set>
                                    <p:animEffect transition="in" filter="wipe(left)">
                                      <p:cBhvr>
                                        <p:cTn id="32" dur="500"/>
                                        <p:tgtEl>
                                          <p:spTgt spid="1131526">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31527">
                                            <p:txEl>
                                              <p:pRg st="0" end="0"/>
                                            </p:txEl>
                                          </p:spTgt>
                                        </p:tgtEl>
                                        <p:attrNameLst>
                                          <p:attrName>style.visibility</p:attrName>
                                        </p:attrNameLst>
                                      </p:cBhvr>
                                      <p:to>
                                        <p:strVal val="visible"/>
                                      </p:to>
                                    </p:set>
                                    <p:animEffect transition="in" filter="wipe(left)">
                                      <p:cBhvr>
                                        <p:cTn id="42" dur="500"/>
                                        <p:tgtEl>
                                          <p:spTgt spid="1131527">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31527">
                                            <p:txEl>
                                              <p:pRg st="1" end="1"/>
                                            </p:txEl>
                                          </p:spTgt>
                                        </p:tgtEl>
                                        <p:attrNameLst>
                                          <p:attrName>style.visibility</p:attrName>
                                        </p:attrNameLst>
                                      </p:cBhvr>
                                      <p:to>
                                        <p:strVal val="visible"/>
                                      </p:to>
                                    </p:set>
                                    <p:animEffect transition="in" filter="wipe(left)">
                                      <p:cBhvr>
                                        <p:cTn id="47" dur="500"/>
                                        <p:tgtEl>
                                          <p:spTgt spid="1131527">
                                            <p:txEl>
                                              <p:pRg st="1" end="1"/>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131527">
                                            <p:txEl>
                                              <p:pRg st="2" end="2"/>
                                            </p:txEl>
                                          </p:spTgt>
                                        </p:tgtEl>
                                        <p:attrNameLst>
                                          <p:attrName>style.visibility</p:attrName>
                                        </p:attrNameLst>
                                      </p:cBhvr>
                                      <p:to>
                                        <p:strVal val="visible"/>
                                      </p:to>
                                    </p:set>
                                    <p:animEffect transition="in" filter="wipe(left)">
                                      <p:cBhvr>
                                        <p:cTn id="52" dur="500"/>
                                        <p:tgtEl>
                                          <p:spTgt spid="11315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1526" grpId="0" build="p" autoUpdateAnimBg="0"/>
      <p:bldP spid="1131527"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2"/>
          <p:cNvSpPr>
            <a:spLocks noGrp="1" noChangeArrowheads="1"/>
          </p:cNvSpPr>
          <p:nvPr>
            <p:ph type="title" idx="4294967295"/>
          </p:nvPr>
        </p:nvSpPr>
        <p:spPr/>
        <p:txBody>
          <a:bodyPr/>
          <a:lstStyle/>
          <a:p>
            <a:pPr algn="ctr" eaLnBrk="1" hangingPunct="1"/>
            <a:r>
              <a:rPr lang="ar-JO" dirty="0">
                <a:latin typeface="Arial" panose="020B0604020202020204" pitchFamily="34" charset="0"/>
                <a:ea typeface="ＭＳ Ｐゴシック" charset="0"/>
                <a:cs typeface="Arial" panose="020B0604020202020204" pitchFamily="34" charset="0"/>
              </a:rPr>
              <a:t>أمور للنقاش</a:t>
            </a:r>
            <a:endParaRPr lang="en-US" dirty="0">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1066800" y="1920875"/>
            <a:ext cx="793184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a:r>
              <a:rPr lang="ar-JO" sz="3200" b="1" dirty="0">
                <a:latin typeface="Arial" panose="020B0604020202020204" pitchFamily="34" charset="0"/>
                <a:cs typeface="Arial" panose="020B0604020202020204" pitchFamily="34" charset="0"/>
              </a:rPr>
              <a:t>أ. </a:t>
            </a:r>
            <a:r>
              <a:rPr lang="ar-JO" sz="3200" b="1" dirty="0">
                <a:solidFill>
                  <a:srgbClr val="0070C0"/>
                </a:solidFill>
                <a:latin typeface="Arial" panose="020B0604020202020204" pitchFamily="34" charset="0"/>
                <a:cs typeface="Arial" panose="020B0604020202020204" pitchFamily="34" charset="0"/>
              </a:rPr>
              <a:t>ما</a:t>
            </a:r>
            <a:r>
              <a:rPr lang="ar-JO" sz="3200" b="1" dirty="0">
                <a:latin typeface="Arial" panose="020B0604020202020204" pitchFamily="34" charset="0"/>
                <a:cs typeface="Arial" panose="020B0604020202020204" pitchFamily="34" charset="0"/>
              </a:rPr>
              <a:t> هو التأديب الكنسي؟</a:t>
            </a:r>
          </a:p>
          <a:p>
            <a:pPr marL="0" indent="0" algn="r"/>
            <a:r>
              <a:rPr lang="ar-JO" sz="3200" b="1" dirty="0">
                <a:latin typeface="Arial" panose="020B0604020202020204" pitchFamily="34" charset="0"/>
                <a:cs typeface="Arial" panose="020B0604020202020204" pitchFamily="34" charset="0"/>
              </a:rPr>
              <a:t>ب. </a:t>
            </a:r>
            <a:r>
              <a:rPr lang="ar-JO" sz="3200" b="1" dirty="0">
                <a:solidFill>
                  <a:srgbClr val="0070C0"/>
                </a:solidFill>
                <a:latin typeface="Arial" panose="020B0604020202020204" pitchFamily="34" charset="0"/>
                <a:cs typeface="Arial" panose="020B0604020202020204" pitchFamily="34" charset="0"/>
              </a:rPr>
              <a:t>لماذا </a:t>
            </a:r>
            <a:r>
              <a:rPr lang="ar-JO" sz="3200" b="1" dirty="0">
                <a:latin typeface="Arial" panose="020B0604020202020204" pitchFamily="34" charset="0"/>
                <a:cs typeface="Arial" panose="020B0604020202020204" pitchFamily="34" charset="0"/>
              </a:rPr>
              <a:t>لا نمارسه في الغالب؟</a:t>
            </a:r>
          </a:p>
          <a:p>
            <a:pPr marL="0" indent="0" algn="r"/>
            <a:r>
              <a:rPr lang="ar-JO" sz="3200" b="1" dirty="0">
                <a:latin typeface="Arial" panose="020B0604020202020204" pitchFamily="34" charset="0"/>
                <a:cs typeface="Arial" panose="020B0604020202020204" pitchFamily="34" charset="0"/>
              </a:rPr>
              <a:t>ت. ما هي </a:t>
            </a:r>
            <a:r>
              <a:rPr lang="ar-JO" sz="3200" b="1" dirty="0">
                <a:solidFill>
                  <a:srgbClr val="0070C0"/>
                </a:solidFill>
                <a:latin typeface="Arial" panose="020B0604020202020204" pitchFamily="34" charset="0"/>
                <a:cs typeface="Arial" panose="020B0604020202020204" pitchFamily="34" charset="0"/>
              </a:rPr>
              <a:t>نتائج</a:t>
            </a:r>
            <a:r>
              <a:rPr lang="ar-JO" sz="3200" b="1" dirty="0">
                <a:latin typeface="Arial" panose="020B0604020202020204" pitchFamily="34" charset="0"/>
                <a:cs typeface="Arial" panose="020B0604020202020204" pitchFamily="34" charset="0"/>
              </a:rPr>
              <a:t> الفشل بالقيام به؟</a:t>
            </a:r>
          </a:p>
          <a:p>
            <a:pPr marL="0" indent="0" algn="r"/>
            <a:r>
              <a:rPr lang="ar-JO" sz="3200" b="1" dirty="0">
                <a:latin typeface="Arial" panose="020B0604020202020204" pitchFamily="34" charset="0"/>
                <a:cs typeface="Arial" panose="020B0604020202020204" pitchFamily="34" charset="0"/>
              </a:rPr>
              <a:t>ث. </a:t>
            </a:r>
            <a:r>
              <a:rPr lang="ar-JO" sz="3200" b="1" dirty="0">
                <a:solidFill>
                  <a:srgbClr val="0070C0"/>
                </a:solidFill>
                <a:latin typeface="Arial" panose="020B0604020202020204" pitchFamily="34" charset="0"/>
                <a:cs typeface="Arial" panose="020B0604020202020204" pitchFamily="34" charset="0"/>
              </a:rPr>
              <a:t>كيف</a:t>
            </a:r>
            <a:r>
              <a:rPr lang="ar-JO" sz="3200" b="1" dirty="0">
                <a:latin typeface="Arial" panose="020B0604020202020204" pitchFamily="34" charset="0"/>
                <a:cs typeface="Arial" panose="020B0604020202020204" pitchFamily="34" charset="0"/>
              </a:rPr>
              <a:t> نؤدب المؤمنين؟</a:t>
            </a:r>
          </a:p>
          <a:p>
            <a:pPr marL="0" indent="0" algn="r"/>
            <a:r>
              <a:rPr lang="ar-JO" sz="3200" b="1" dirty="0">
                <a:latin typeface="Arial" panose="020B0604020202020204" pitchFamily="34" charset="0"/>
                <a:cs typeface="Arial" panose="020B0604020202020204" pitchFamily="34" charset="0"/>
              </a:rPr>
              <a:t>ج. لماذا التأديب </a:t>
            </a:r>
            <a:r>
              <a:rPr lang="ar-JO" sz="3200" b="1" dirty="0">
                <a:solidFill>
                  <a:srgbClr val="0070C0"/>
                </a:solidFill>
                <a:latin typeface="Arial" panose="020B0604020202020204" pitchFamily="34" charset="0"/>
                <a:cs typeface="Arial" panose="020B0604020202020204" pitchFamily="34" charset="0"/>
              </a:rPr>
              <a:t>مهم</a:t>
            </a:r>
            <a:r>
              <a:rPr lang="ar-JO" sz="3200" b="1" dirty="0">
                <a:latin typeface="Arial" panose="020B0604020202020204" pitchFamily="34" charset="0"/>
                <a:cs typeface="Arial" panose="020B0604020202020204" pitchFamily="34" charset="0"/>
              </a:rPr>
              <a:t>؟</a:t>
            </a:r>
          </a:p>
          <a:p>
            <a:pPr marL="0" indent="0" algn="r"/>
            <a:r>
              <a:rPr lang="ar-JO" sz="3200" b="1" dirty="0">
                <a:latin typeface="Arial" panose="020B0604020202020204" pitchFamily="34" charset="0"/>
                <a:cs typeface="Arial" panose="020B0604020202020204" pitchFamily="34" charset="0"/>
              </a:rPr>
              <a:t>ح. </a:t>
            </a:r>
            <a:r>
              <a:rPr lang="ar-JO" sz="3200" b="1" dirty="0">
                <a:solidFill>
                  <a:srgbClr val="0070C0"/>
                </a:solidFill>
                <a:latin typeface="Arial" panose="020B0604020202020204" pitchFamily="34" charset="0"/>
                <a:cs typeface="Arial" panose="020B0604020202020204" pitchFamily="34" charset="0"/>
              </a:rPr>
              <a:t>ما هي الخطايا </a:t>
            </a:r>
            <a:r>
              <a:rPr lang="ar-JO" sz="3200" b="1" dirty="0">
                <a:latin typeface="Arial" panose="020B0604020202020204" pitchFamily="34" charset="0"/>
                <a:cs typeface="Arial" panose="020B0604020202020204" pitchFamily="34" charset="0"/>
              </a:rPr>
              <a:t>المستحقة للتأديب؟</a:t>
            </a:r>
            <a:endParaRPr lang="en-US" sz="3200" b="1" dirty="0">
              <a:latin typeface="Arial" panose="020B0604020202020204" pitchFamily="34" charset="0"/>
              <a:cs typeface="Arial" panose="020B0604020202020204" pitchFamily="34" charset="0"/>
            </a:endParaRPr>
          </a:p>
        </p:txBody>
      </p:sp>
      <p:sp>
        <p:nvSpPr>
          <p:cNvPr id="125955"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95</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32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632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32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632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7330" name="Picture 4" descr="281334679_3af165834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86200" y="685800"/>
            <a:ext cx="5024438"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7331" name="Rectangle 2"/>
          <p:cNvSpPr>
            <a:spLocks noGrp="1" noChangeArrowheads="1"/>
          </p:cNvSpPr>
          <p:nvPr>
            <p:ph type="ctrTitle"/>
          </p:nvPr>
        </p:nvSpPr>
        <p:spPr>
          <a:xfrm>
            <a:off x="152400" y="457200"/>
            <a:ext cx="3581400" cy="6248400"/>
          </a:xfrm>
        </p:spPr>
        <p:txBody>
          <a:bodyPr/>
          <a:lstStyle/>
          <a:p>
            <a:pPr eaLnBrk="1" hangingPunct="1"/>
            <a:r>
              <a:rPr lang="ar-JO" b="1" dirty="0">
                <a:solidFill>
                  <a:schemeClr val="bg1"/>
                </a:solidFill>
                <a:latin typeface="Arial" panose="020B0604020202020204" pitchFamily="34" charset="0"/>
                <a:ea typeface="Osaka" charset="0"/>
                <a:cs typeface="Arial" panose="020B0604020202020204" pitchFamily="34" charset="0"/>
              </a:rPr>
              <a:t>إن </a:t>
            </a:r>
            <a:r>
              <a:rPr lang="ar-JO" b="1" dirty="0">
                <a:solidFill>
                  <a:srgbClr val="FFFF00"/>
                </a:solidFill>
                <a:latin typeface="Arial" panose="020B0604020202020204" pitchFamily="34" charset="0"/>
                <a:ea typeface="Osaka" charset="0"/>
                <a:cs typeface="Arial" panose="020B0604020202020204" pitchFamily="34" charset="0"/>
              </a:rPr>
              <a:t>معاشرة</a:t>
            </a:r>
            <a:r>
              <a:rPr lang="ar-JO" b="1" dirty="0">
                <a:solidFill>
                  <a:schemeClr val="bg1"/>
                </a:solidFill>
                <a:latin typeface="Arial" panose="020B0604020202020204" pitchFamily="34" charset="0"/>
                <a:ea typeface="Osaka" charset="0"/>
                <a:cs typeface="Arial" panose="020B0604020202020204" pitchFamily="34" charset="0"/>
              </a:rPr>
              <a:t> الأشخاص الفاسدين يعتمد على كونهم مسيحيين أم لا (1كو 5: 9-13).</a:t>
            </a:r>
            <a:endParaRPr lang="en-US" dirty="0">
              <a:solidFill>
                <a:schemeClr val="bg1"/>
              </a:solidFill>
              <a:latin typeface="Arial" panose="020B0604020202020204" pitchFamily="34" charset="0"/>
              <a:ea typeface="Osaka" charset="0"/>
              <a:cs typeface="Arial" panose="020B0604020202020204" pitchFamily="34" charset="0"/>
            </a:endParaRPr>
          </a:p>
        </p:txBody>
      </p:sp>
      <p:sp>
        <p:nvSpPr>
          <p:cNvPr id="227332"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chemeClr val="bg1"/>
                </a:solidFill>
              </a:rPr>
              <a:t>98</a:t>
            </a:r>
            <a:endParaRPr lang="en-US" b="1" dirty="0">
              <a:solidFill>
                <a:schemeClr val="bg1"/>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ctrTitle"/>
          </p:nvPr>
        </p:nvSpPr>
        <p:spPr>
          <a:xfrm>
            <a:off x="533400" y="685800"/>
            <a:ext cx="8458200" cy="1676400"/>
          </a:xfrm>
        </p:spPr>
        <p:txBody>
          <a:bodyPr/>
          <a:lstStyle/>
          <a:p>
            <a:pPr marL="762000" indent="-762000" algn="r" eaLnBrk="1" hangingPunct="1"/>
            <a:r>
              <a:rPr lang="ar-JO" sz="3600" b="1" dirty="0">
                <a:solidFill>
                  <a:srgbClr val="FFFFFF"/>
                </a:solidFill>
                <a:latin typeface="Arial" panose="020B0604020202020204" pitchFamily="34" charset="0"/>
                <a:ea typeface="Osaka" charset="0"/>
                <a:cs typeface="Arial" panose="020B0604020202020204" pitchFamily="34" charset="0"/>
              </a:rPr>
              <a:t>أ. </a:t>
            </a:r>
            <a:r>
              <a:rPr lang="ar-JO" sz="3600" b="1" u="sng" dirty="0">
                <a:solidFill>
                  <a:srgbClr val="FFFFFF"/>
                </a:solidFill>
                <a:latin typeface="Arial" panose="020B0604020202020204" pitchFamily="34" charset="0"/>
                <a:ea typeface="Osaka" charset="0"/>
                <a:cs typeface="Arial" panose="020B0604020202020204" pitchFamily="34" charset="0"/>
              </a:rPr>
              <a:t>نستطيع</a:t>
            </a:r>
            <a:r>
              <a:rPr lang="ar-JO" sz="3600" b="1" dirty="0">
                <a:solidFill>
                  <a:srgbClr val="FFFFFF"/>
                </a:solidFill>
                <a:latin typeface="Arial" panose="020B0604020202020204" pitchFamily="34" charset="0"/>
                <a:ea typeface="Osaka" charset="0"/>
                <a:cs typeface="Arial" panose="020B0604020202020204" pitchFamily="34" charset="0"/>
              </a:rPr>
              <a:t> معاشرة أشخاص فاسدين (1 كو 5: 9-10)</a:t>
            </a:r>
            <a:endParaRPr lang="en-US" sz="3600" dirty="0">
              <a:solidFill>
                <a:srgbClr val="FFFFFF"/>
              </a:solidFill>
              <a:latin typeface="Arial" panose="020B0604020202020204" pitchFamily="34" charset="0"/>
              <a:ea typeface="Osaka" charset="0"/>
              <a:cs typeface="Arial" panose="020B0604020202020204" pitchFamily="34" charset="0"/>
            </a:endParaRPr>
          </a:p>
        </p:txBody>
      </p:sp>
      <p:sp>
        <p:nvSpPr>
          <p:cNvPr id="595972" name="Rectangle 4"/>
          <p:cNvSpPr>
            <a:spLocks noChangeArrowheads="1"/>
          </p:cNvSpPr>
          <p:nvPr/>
        </p:nvSpPr>
        <p:spPr bwMode="auto">
          <a:xfrm>
            <a:off x="533400" y="4495800"/>
            <a:ext cx="8458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eaLnBrk="1" hangingPunct="1"/>
            <a:r>
              <a:rPr lang="ar-JO" sz="3600" b="1" dirty="0">
                <a:solidFill>
                  <a:srgbClr val="FFFFFF"/>
                </a:solidFill>
                <a:latin typeface="Arial" panose="020B0604020202020204" pitchFamily="34" charset="0"/>
                <a:ea typeface="Osaka" charset="0"/>
                <a:cs typeface="Arial" panose="020B0604020202020204" pitchFamily="34" charset="0"/>
              </a:rPr>
              <a:t>ب. لكننا </a:t>
            </a:r>
            <a:r>
              <a:rPr lang="ar-JO" sz="3600" b="1" u="sng" dirty="0">
                <a:solidFill>
                  <a:srgbClr val="FFFFFF"/>
                </a:solidFill>
                <a:latin typeface="Arial" panose="020B0604020202020204" pitchFamily="34" charset="0"/>
                <a:ea typeface="Osaka" charset="0"/>
                <a:cs typeface="Arial" panose="020B0604020202020204" pitchFamily="34" charset="0"/>
              </a:rPr>
              <a:t>لا نستطيع </a:t>
            </a:r>
            <a:r>
              <a:rPr lang="ar-JO" sz="3600" b="1" dirty="0">
                <a:solidFill>
                  <a:srgbClr val="FFFFFF"/>
                </a:solidFill>
                <a:latin typeface="Arial" panose="020B0604020202020204" pitchFamily="34" charset="0"/>
                <a:ea typeface="Osaka" charset="0"/>
                <a:cs typeface="Arial" panose="020B0604020202020204" pitchFamily="34" charset="0"/>
              </a:rPr>
              <a:t>معاشرة مؤمنين فاسدين            (1 كو 5: 11)</a:t>
            </a:r>
            <a:endParaRPr lang="en-US" sz="3600" b="1" dirty="0">
              <a:solidFill>
                <a:srgbClr val="FFFFFF"/>
              </a:solidFill>
              <a:latin typeface="Arial" panose="020B0604020202020204" pitchFamily="34" charset="0"/>
              <a:ea typeface="Osaka" charset="0"/>
              <a:cs typeface="Arial" panose="020B0604020202020204" pitchFamily="34" charset="0"/>
            </a:endParaRPr>
          </a:p>
        </p:txBody>
      </p:sp>
      <p:sp>
        <p:nvSpPr>
          <p:cNvPr id="595975" name="WordArt 7"/>
          <p:cNvSpPr>
            <a:spLocks noChangeArrowheads="1" noChangeShapeType="1" noTextEdit="1"/>
          </p:cNvSpPr>
          <p:nvPr/>
        </p:nvSpPr>
        <p:spPr bwMode="auto">
          <a:xfrm>
            <a:off x="2971800" y="2438400"/>
            <a:ext cx="2989263" cy="1422400"/>
          </a:xfrm>
          <a:prstGeom prst="rect">
            <a:avLst/>
          </a:prstGeom>
        </p:spPr>
        <p:txBody>
          <a:bodyPr wrap="none" fromWordArt="1">
            <a:prstTxWarp prst="textPlain">
              <a:avLst>
                <a:gd name="adj" fmla="val 50000"/>
              </a:avLst>
            </a:prstTxWarp>
          </a:bodyPr>
          <a:lstStyle/>
          <a:p>
            <a:pPr algn="ctr"/>
            <a:r>
              <a:rPr lang="nb-NO" sz="3600" kern="10" dirty="0">
                <a:ln w="19050">
                  <a:solidFill>
                    <a:srgbClr val="99CCFF"/>
                  </a:solidFill>
                  <a:round/>
                  <a:headEnd/>
                  <a:tailEnd/>
                </a:ln>
                <a:solidFill>
                  <a:srgbClr val="0066CC"/>
                </a:solidFill>
                <a:effectLst>
                  <a:outerShdw blurRad="63500" dist="35921" dir="2700000" algn="ctr" rotWithShape="0">
                    <a:srgbClr val="990000"/>
                  </a:outerShdw>
                </a:effectLst>
                <a:latin typeface="Impact"/>
                <a:ea typeface="Impact"/>
                <a:cs typeface="Impact"/>
              </a:rPr>
              <a:t>but...</a:t>
            </a:r>
            <a:endParaRPr lang="en-US" sz="3600" kern="10" dirty="0">
              <a:ln w="19050">
                <a:solidFill>
                  <a:srgbClr val="99CCFF"/>
                </a:solidFill>
                <a:round/>
                <a:headEnd/>
                <a:tailEnd/>
              </a:ln>
              <a:solidFill>
                <a:srgbClr val="0066CC"/>
              </a:solidFill>
              <a:effectLst>
                <a:outerShdw blurRad="63500" dist="35921" dir="2700000" algn="ctr" rotWithShape="0">
                  <a:srgbClr val="990000"/>
                </a:outerShdw>
              </a:effectLst>
              <a:latin typeface="Impact"/>
              <a:ea typeface="Impact"/>
              <a:cs typeface="Impact"/>
            </a:endParaRPr>
          </a:p>
        </p:txBody>
      </p:sp>
      <p:sp>
        <p:nvSpPr>
          <p:cNvPr id="229381"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98</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5959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597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build="p" autoUpdateAnimBg="0"/>
      <p:bldP spid="59597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1600200" y="2057400"/>
            <a:ext cx="5715000" cy="1447800"/>
          </a:xfrm>
        </p:spPr>
        <p:txBody>
          <a:bodyPr/>
          <a:lstStyle/>
          <a:p>
            <a:pPr eaLnBrk="1" hangingPunct="1"/>
            <a:r>
              <a:rPr lang="en-US">
                <a:solidFill>
                  <a:schemeClr val="tx1"/>
                </a:solidFill>
                <a:latin typeface="Arial" charset="0"/>
                <a:ea typeface="Osaka" charset="0"/>
                <a:cs typeface="Osaka" charset="0"/>
              </a:rPr>
              <a:t>Discipline is needed in many arenas</a:t>
            </a:r>
          </a:p>
        </p:txBody>
      </p:sp>
      <p:pic>
        <p:nvPicPr>
          <p:cNvPr id="231427" name="Picture 3" descr="carto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87958">
            <a:off x="1447800" y="104775"/>
            <a:ext cx="6324600" cy="632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28" name="Rectangle 4"/>
          <p:cNvSpPr>
            <a:spLocks noChangeArrowheads="1"/>
          </p:cNvSpPr>
          <p:nvPr/>
        </p:nvSpPr>
        <p:spPr bwMode="auto">
          <a:xfrm rot="-727336">
            <a:off x="2278063" y="4910138"/>
            <a:ext cx="5800725" cy="121443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ar-JO" sz="2800" b="1" dirty="0">
                <a:solidFill>
                  <a:srgbClr val="000000"/>
                </a:solidFill>
                <a:latin typeface="Arial" panose="020B0604020202020204" pitchFamily="34" charset="0"/>
                <a:ea typeface="Osaka" charset="0"/>
                <a:cs typeface="Arial" panose="020B0604020202020204" pitchFamily="34" charset="0"/>
              </a:rPr>
              <a:t>هل يمكنك مساعدتي سيدة مارتن؟ لم يتم تغطية هذا في أي من دوراتي التعليمية.</a:t>
            </a:r>
            <a:endParaRPr lang="en-US" sz="2800" b="1" dirty="0">
              <a:solidFill>
                <a:srgbClr val="000000"/>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ChangeArrowheads="1"/>
          </p:cNvSpPr>
          <p:nvPr>
            <p:ph type="title" idx="4294967295"/>
          </p:nvPr>
        </p:nvSpPr>
        <p:spPr/>
        <p:txBody>
          <a:bodyPr/>
          <a:lstStyle/>
          <a:p>
            <a:pPr algn="ctr" eaLnBrk="1" hangingPunct="1"/>
            <a:r>
              <a:rPr lang="ar-JO" dirty="0">
                <a:latin typeface="Arial" panose="020B0604020202020204" pitchFamily="34" charset="0"/>
                <a:ea typeface="ＭＳ Ｐゴシック" charset="0"/>
                <a:cs typeface="Arial" panose="020B0604020202020204" pitchFamily="34" charset="0"/>
              </a:rPr>
              <a:t>أمور للنقاش</a:t>
            </a:r>
            <a:endParaRPr lang="en-US" dirty="0">
              <a:latin typeface="Arial" panose="020B0604020202020204" pitchFamily="34" charset="0"/>
              <a:ea typeface="ＭＳ Ｐゴシック" charset="0"/>
              <a:cs typeface="Arial" panose="020B0604020202020204" pitchFamily="34" charset="0"/>
            </a:endParaRPr>
          </a:p>
        </p:txBody>
      </p:sp>
      <p:sp>
        <p:nvSpPr>
          <p:cNvPr id="359427" name="Text Box 3"/>
          <p:cNvSpPr txBox="1">
            <a:spLocks noChangeArrowheads="1"/>
          </p:cNvSpPr>
          <p:nvPr/>
        </p:nvSpPr>
        <p:spPr bwMode="auto">
          <a:xfrm>
            <a:off x="1066800" y="1920875"/>
            <a:ext cx="71056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indent="0" algn="r"/>
            <a:r>
              <a:rPr lang="ar-JO" sz="3200" b="1" dirty="0">
                <a:latin typeface="Arial" panose="020B0604020202020204" pitchFamily="34" charset="0"/>
                <a:cs typeface="Arial" panose="020B0604020202020204" pitchFamily="34" charset="0"/>
              </a:rPr>
              <a:t>أ. ما هو التأديب الكنسي؟</a:t>
            </a:r>
          </a:p>
          <a:p>
            <a:pPr marL="0" indent="0" algn="r"/>
            <a:r>
              <a:rPr lang="ar-JO" sz="3200" b="1" dirty="0">
                <a:latin typeface="Arial" panose="020B0604020202020204" pitchFamily="34" charset="0"/>
                <a:cs typeface="Arial" panose="020B0604020202020204" pitchFamily="34" charset="0"/>
              </a:rPr>
              <a:t>ب. لماذا لا نمارسه في الغالب؟</a:t>
            </a:r>
          </a:p>
          <a:p>
            <a:pPr marL="0" indent="0" algn="r"/>
            <a:r>
              <a:rPr lang="ar-JO" sz="3200" b="1" dirty="0">
                <a:latin typeface="Arial" panose="020B0604020202020204" pitchFamily="34" charset="0"/>
                <a:cs typeface="Arial" panose="020B0604020202020204" pitchFamily="34" charset="0"/>
              </a:rPr>
              <a:t>ت. ما هي نتائج الفشل بالقيام به؟</a:t>
            </a:r>
          </a:p>
          <a:p>
            <a:pPr marL="0" indent="0" algn="r"/>
            <a:r>
              <a:rPr lang="ar-JO" sz="3200" b="1" dirty="0">
                <a:latin typeface="Arial" panose="020B0604020202020204" pitchFamily="34" charset="0"/>
                <a:cs typeface="Arial" panose="020B0604020202020204" pitchFamily="34" charset="0"/>
              </a:rPr>
              <a:t>ث. كيف نؤدب المؤمنين؟</a:t>
            </a:r>
          </a:p>
          <a:p>
            <a:pPr marL="0" indent="0" algn="r"/>
            <a:r>
              <a:rPr lang="ar-JO" sz="3200" b="1" dirty="0">
                <a:latin typeface="Arial" panose="020B0604020202020204" pitchFamily="34" charset="0"/>
                <a:cs typeface="Arial" panose="020B0604020202020204" pitchFamily="34" charset="0"/>
              </a:rPr>
              <a:t>ج. لماذا التأديب مهم؟</a:t>
            </a:r>
          </a:p>
          <a:p>
            <a:pPr marL="0" indent="0" algn="r"/>
            <a:endParaRPr lang="en-US" sz="3200" b="1" dirty="0">
              <a:latin typeface="Arial" panose="020B0604020202020204" pitchFamily="34" charset="0"/>
              <a:cs typeface="Arial" panose="020B0604020202020204" pitchFamily="34" charset="0"/>
            </a:endParaRPr>
          </a:p>
        </p:txBody>
      </p:sp>
      <p:sp>
        <p:nvSpPr>
          <p:cNvPr id="233475"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942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942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942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942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942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27"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324600"/>
          </a:xfrm>
          <a:prstGeom prst="rect">
            <a:avLst/>
          </a:prstGeom>
          <a:gradFill flip="none" rotWithShape="1">
            <a:gsLst>
              <a:gs pos="15000">
                <a:schemeClr val="tx1"/>
              </a:gs>
              <a:gs pos="100000">
                <a:srgbClr val="FFFFFF"/>
              </a:gs>
              <a:gs pos="90000">
                <a:srgbClr val="008000"/>
              </a:gs>
            </a:gsLst>
            <a:path path="rect">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anose="020B0604020202020204" pitchFamily="34" charset="0"/>
              <a:ea typeface="ＭＳ Ｐゴシック" charset="-128"/>
              <a:cs typeface="Arial" panose="020B0604020202020204" pitchFamily="34" charset="0"/>
            </a:endParaRPr>
          </a:p>
        </p:txBody>
      </p:sp>
      <p:sp>
        <p:nvSpPr>
          <p:cNvPr id="84995"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JO" b="1" u="sng" dirty="0">
                <a:solidFill>
                  <a:schemeClr val="bg1"/>
                </a:solidFill>
                <a:latin typeface="Arial" panose="020B0604020202020204" pitchFamily="34" charset="0"/>
                <a:ea typeface="ＭＳ Ｐゴシック" charset="0"/>
                <a:cs typeface="Arial" panose="020B0604020202020204" pitchFamily="34" charset="0"/>
              </a:rPr>
              <a:t>أسباب التأديب</a:t>
            </a:r>
            <a:endParaRPr lang="en-US" u="sng" dirty="0">
              <a:solidFill>
                <a:schemeClr val="bg1"/>
              </a:solidFill>
              <a:latin typeface="Arial" panose="020B0604020202020204" pitchFamily="34" charset="0"/>
              <a:ea typeface="ＭＳ Ｐゴシック" charset="0"/>
              <a:cs typeface="Arial" panose="020B0604020202020204" pitchFamily="34" charset="0"/>
            </a:endParaRPr>
          </a:p>
        </p:txBody>
      </p:sp>
      <p:sp>
        <p:nvSpPr>
          <p:cNvPr id="84996" name="Rectangle 4"/>
          <p:cNvSpPr>
            <a:spLocks noGrp="1" noChangeArrowheads="1"/>
          </p:cNvSpPr>
          <p:nvPr>
            <p:ph type="body" idx="1"/>
          </p:nvPr>
        </p:nvSpPr>
        <p:spPr>
          <a:effectLst>
            <a:outerShdw blurRad="63500" dist="35921" dir="2700000" algn="ctr" rotWithShape="0">
              <a:schemeClr val="tx2">
                <a:alpha val="74998"/>
              </a:schemeClr>
            </a:outerShdw>
          </a:effectLst>
        </p:spPr>
        <p:txBody>
          <a:bodyPr/>
          <a:lstStyle/>
          <a:p>
            <a:pPr marL="0" indent="0" algn="r" eaLnBrk="1" hangingPunct="1">
              <a:buNone/>
              <a:defRPr/>
            </a:pPr>
            <a:r>
              <a:rPr lang="ar-JO" b="1" dirty="0">
                <a:solidFill>
                  <a:schemeClr val="bg1"/>
                </a:solidFill>
                <a:latin typeface="Arial" panose="020B0604020202020204" pitchFamily="34" charset="0"/>
                <a:cs typeface="Arial" panose="020B0604020202020204" pitchFamily="34" charset="0"/>
              </a:rPr>
              <a:t>1. الكنيسة توسع سلطة الله (مت 18: 18-20)</a:t>
            </a:r>
            <a:endParaRPr lang="en-US" b="1" dirty="0">
              <a:solidFill>
                <a:schemeClr val="bg1"/>
              </a:solidFill>
              <a:latin typeface="Arial" panose="020B0604020202020204" pitchFamily="34" charset="0"/>
              <a:cs typeface="Arial" panose="020B0604020202020204" pitchFamily="34" charset="0"/>
            </a:endParaRPr>
          </a:p>
          <a:p>
            <a:pPr marL="0" indent="0" algn="r" eaLnBrk="1" hangingPunct="1">
              <a:buNone/>
              <a:defRPr/>
            </a:pPr>
            <a:r>
              <a:rPr lang="ar-JO" b="1" dirty="0">
                <a:solidFill>
                  <a:schemeClr val="bg1"/>
                </a:solidFill>
                <a:latin typeface="Arial" panose="020B0604020202020204" pitchFamily="34" charset="0"/>
                <a:cs typeface="Arial" panose="020B0604020202020204" pitchFamily="34" charset="0"/>
              </a:rPr>
              <a:t>2. تنفع المخطئ</a:t>
            </a:r>
            <a:endParaRPr lang="en-US" b="1" dirty="0">
              <a:solidFill>
                <a:schemeClr val="bg1"/>
              </a:solidFill>
              <a:latin typeface="Arial" panose="020B0604020202020204" pitchFamily="34" charset="0"/>
              <a:cs typeface="Arial" panose="020B0604020202020204" pitchFamily="34" charset="0"/>
            </a:endParaRPr>
          </a:p>
          <a:p>
            <a:pPr marL="0" indent="0" algn="r" eaLnBrk="1" hangingPunct="1">
              <a:buNone/>
              <a:defRPr/>
            </a:pPr>
            <a:r>
              <a:rPr lang="ar-JO" b="1" dirty="0">
                <a:solidFill>
                  <a:schemeClr val="bg1"/>
                </a:solidFill>
                <a:latin typeface="Arial" panose="020B0604020202020204" pitchFamily="34" charset="0"/>
                <a:cs typeface="Arial" panose="020B0604020202020204" pitchFamily="34" charset="0"/>
              </a:rPr>
              <a:t>3. تنفع جسد الكنيسة</a:t>
            </a:r>
          </a:p>
          <a:p>
            <a:pPr marL="0" indent="0" algn="r" eaLnBrk="1" hangingPunct="1">
              <a:buNone/>
              <a:defRPr/>
            </a:pPr>
            <a:r>
              <a:rPr lang="ar-JO" b="1" dirty="0">
                <a:solidFill>
                  <a:schemeClr val="bg1"/>
                </a:solidFill>
                <a:latin typeface="Arial" panose="020B0604020202020204" pitchFamily="34" charset="0"/>
                <a:cs typeface="Arial" panose="020B0604020202020204" pitchFamily="34" charset="0"/>
              </a:rPr>
              <a:t>4. تنفع المؤمنين الأفراد حتى لا يعيشوا في الخطية</a:t>
            </a:r>
          </a:p>
          <a:p>
            <a:pPr marL="0" indent="0" algn="r" eaLnBrk="1" hangingPunct="1">
              <a:buNone/>
              <a:defRPr/>
            </a:pPr>
            <a:r>
              <a:rPr lang="ar-JO" b="1" dirty="0">
                <a:solidFill>
                  <a:schemeClr val="bg1"/>
                </a:solidFill>
                <a:latin typeface="Arial" panose="020B0604020202020204" pitchFamily="34" charset="0"/>
                <a:cs typeface="Arial" panose="020B0604020202020204" pitchFamily="34" charset="0"/>
              </a:rPr>
              <a:t>5. تنفع هياكل السلطة ضمن الجسد</a:t>
            </a:r>
            <a:endParaRPr lang="en-US" b="1" dirty="0">
              <a:solidFill>
                <a:schemeClr val="bg1"/>
              </a:solidFill>
              <a:latin typeface="Arial" panose="020B0604020202020204" pitchFamily="34" charset="0"/>
              <a:cs typeface="Arial" panose="020B0604020202020204" pitchFamily="34" charset="0"/>
            </a:endParaRPr>
          </a:p>
        </p:txBody>
      </p:sp>
      <p:sp>
        <p:nvSpPr>
          <p:cNvPr id="235524" name="TextBox 5"/>
          <p:cNvSpPr txBox="1">
            <a:spLocks noChangeArrowheads="1"/>
          </p:cNvSpPr>
          <p:nvPr/>
        </p:nvSpPr>
        <p:spPr bwMode="auto">
          <a:xfrm>
            <a:off x="8153400" y="0"/>
            <a:ext cx="9906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dirty="0">
                <a:solidFill>
                  <a:schemeClr val="bg1"/>
                </a:solidFill>
                <a:latin typeface="Arial" panose="020B0604020202020204" pitchFamily="34" charset="0"/>
                <a:cs typeface="Arial" panose="020B0604020202020204" pitchFamily="34" charset="0"/>
              </a:rPr>
              <a:t>98-99</a:t>
            </a:r>
            <a:endParaRPr lang="en-US" dirty="0">
              <a:solidFill>
                <a:schemeClr val="bg1"/>
              </a:solidFill>
              <a:latin typeface="Arial" panose="020B0604020202020204" pitchFamily="34" charset="0"/>
              <a:cs typeface="Arial" panose="020B0604020202020204" pitchFamily="34" charset="0"/>
            </a:endParaRPr>
          </a:p>
        </p:txBody>
      </p:sp>
      <p:sp>
        <p:nvSpPr>
          <p:cNvPr id="235525" name="TextBox 6"/>
          <p:cNvSpPr txBox="1">
            <a:spLocks noChangeArrowheads="1"/>
          </p:cNvSpPr>
          <p:nvPr/>
        </p:nvSpPr>
        <p:spPr bwMode="auto">
          <a:xfrm>
            <a:off x="0" y="6248400"/>
            <a:ext cx="9144000" cy="64135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1800" dirty="0">
                <a:solidFill>
                  <a:schemeClr val="bg1"/>
                </a:solidFill>
                <a:latin typeface="Arial" panose="020B0604020202020204" pitchFamily="34" charset="0"/>
                <a:cs typeface="Arial" panose="020B0604020202020204" pitchFamily="34" charset="0"/>
              </a:rPr>
              <a:t>النقاط من 2 إلى 5 مقتبسة من تيد كيتشن، الصدمة الارتدادية: ماذا تفعل عندما يخذلك القادة (وآخرون) (بورتلاند، أوريغون: مولتنوماه، 1992)</a:t>
            </a:r>
            <a:endParaRPr lang="en-US" sz="1800"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conflicresolution.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343400"/>
            <a:ext cx="9144000" cy="2541588"/>
          </a:xfrm>
          <a:solidFill>
            <a:srgbClr val="000000"/>
          </a:solidFill>
          <a:effectLst>
            <a:outerShdw blurRad="63500" dist="35921" dir="2700000" algn="ctr" rotWithShape="0">
              <a:srgbClr val="000000">
                <a:alpha val="74998"/>
              </a:srgbClr>
            </a:outerShdw>
          </a:effectLst>
        </p:spPr>
        <p:txBody>
          <a:bodyPr/>
          <a:lstStyle/>
          <a:p>
            <a:pPr eaLnBrk="1" hangingPunct="1">
              <a:defRPr/>
            </a:pPr>
            <a:r>
              <a:rPr lang="ar-JO" sz="4000" b="1" dirty="0">
                <a:solidFill>
                  <a:schemeClr val="bg1"/>
                </a:solidFill>
                <a:latin typeface="Arial" panose="020B0604020202020204" pitchFamily="34" charset="0"/>
                <a:ea typeface="ＭＳ Ｐゴシック" charset="0"/>
                <a:cs typeface="Arial" panose="020B0604020202020204" pitchFamily="34" charset="0"/>
              </a:rPr>
              <a:t>سؤالنا الثاني تم الإجابة عليه</a:t>
            </a:r>
            <a:br>
              <a:rPr lang="ar-JO" sz="4000" b="1" dirty="0">
                <a:solidFill>
                  <a:schemeClr val="bg1"/>
                </a:solidFill>
                <a:latin typeface="Arial" panose="020B0604020202020204" pitchFamily="34" charset="0"/>
                <a:ea typeface="ＭＳ Ｐゴシック" charset="0"/>
                <a:cs typeface="Arial" panose="020B0604020202020204" pitchFamily="34" charset="0"/>
              </a:rPr>
            </a:br>
            <a:r>
              <a:rPr lang="ar-JO" sz="4000" b="1" dirty="0">
                <a:solidFill>
                  <a:schemeClr val="bg1"/>
                </a:solidFill>
                <a:latin typeface="Arial" panose="020B0604020202020204" pitchFamily="34" charset="0"/>
                <a:ea typeface="ＭＳ Ｐゴシック" charset="0"/>
                <a:cs typeface="Arial" panose="020B0604020202020204" pitchFamily="34" charset="0"/>
              </a:rPr>
              <a:t> في الأعداد 18-20:</a:t>
            </a:r>
            <a:br>
              <a:rPr lang="en-US" sz="4000" b="1" dirty="0">
                <a:solidFill>
                  <a:schemeClr val="bg1"/>
                </a:solidFill>
                <a:latin typeface="Arial" panose="020B0604020202020204" pitchFamily="34" charset="0"/>
                <a:ea typeface="ＭＳ Ｐゴシック" charset="0"/>
                <a:cs typeface="Arial" panose="020B0604020202020204" pitchFamily="34" charset="0"/>
              </a:rPr>
            </a:br>
            <a:r>
              <a:rPr lang="ar-JO" sz="4000" b="1" dirty="0">
                <a:solidFill>
                  <a:srgbClr val="FFFF00"/>
                </a:solidFill>
                <a:latin typeface="Arial" panose="020B0604020202020204" pitchFamily="34" charset="0"/>
                <a:ea typeface="ＭＳ Ｐゴシック" charset="0"/>
                <a:cs typeface="Arial" panose="020B0604020202020204" pitchFamily="34" charset="0"/>
              </a:rPr>
              <a:t>لماذا</a:t>
            </a:r>
            <a:r>
              <a:rPr lang="ar-JO" sz="4000" b="1" dirty="0">
                <a:solidFill>
                  <a:schemeClr val="bg1"/>
                </a:solidFill>
                <a:latin typeface="Arial" panose="020B0604020202020204" pitchFamily="34" charset="0"/>
                <a:ea typeface="ＭＳ Ｐゴシック" charset="0"/>
                <a:cs typeface="Arial" panose="020B0604020202020204" pitchFamily="34" charset="0"/>
              </a:rPr>
              <a:t> نسترد المؤمنين المخطئين </a:t>
            </a:r>
            <a:br>
              <a:rPr lang="ar-JO" sz="4000" b="1" dirty="0">
                <a:solidFill>
                  <a:schemeClr val="bg1"/>
                </a:solidFill>
                <a:latin typeface="Arial" panose="020B0604020202020204" pitchFamily="34" charset="0"/>
                <a:ea typeface="ＭＳ Ｐゴシック" charset="0"/>
                <a:cs typeface="Arial" panose="020B0604020202020204" pitchFamily="34" charset="0"/>
              </a:rPr>
            </a:br>
            <a:r>
              <a:rPr lang="ar-JO" sz="4000" b="1" dirty="0">
                <a:solidFill>
                  <a:schemeClr val="bg1"/>
                </a:solidFill>
                <a:latin typeface="Arial" panose="020B0604020202020204" pitchFamily="34" charset="0"/>
                <a:ea typeface="ＭＳ Ｐゴシック" charset="0"/>
                <a:cs typeface="Arial" panose="020B0604020202020204" pitchFamily="34" charset="0"/>
              </a:rPr>
              <a:t>بشكل مناسب ؟</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190123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unitycooperation1-300x219.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Rectangle 2"/>
          <p:cNvSpPr>
            <a:spLocks noGrp="1" noChangeArrowheads="1"/>
          </p:cNvSpPr>
          <p:nvPr>
            <p:ph type="title" idx="4294967295"/>
          </p:nvPr>
        </p:nvSpPr>
        <p:spPr>
          <a:xfrm>
            <a:off x="2484438" y="1196975"/>
            <a:ext cx="4770437" cy="1895475"/>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الفكرة في الأعداد</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18-20</a:t>
            </a:r>
            <a:endParaRPr lang="en-US" dirty="0">
              <a:latin typeface="Arial" panose="020B0604020202020204" pitchFamily="34" charset="0"/>
              <a:ea typeface="ＭＳ Ｐゴシック" charset="0"/>
              <a:cs typeface="Arial" panose="020B0604020202020204" pitchFamily="34" charset="0"/>
            </a:endParaRPr>
          </a:p>
        </p:txBody>
      </p:sp>
      <p:sp>
        <p:nvSpPr>
          <p:cNvPr id="1078275" name="Text Box 3"/>
          <p:cNvSpPr txBox="1">
            <a:spLocks noChangeArrowheads="1"/>
          </p:cNvSpPr>
          <p:nvPr/>
        </p:nvSpPr>
        <p:spPr bwMode="auto">
          <a:xfrm>
            <a:off x="1979613" y="3578225"/>
            <a:ext cx="5832475"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Arial" charset="0"/>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كنيستنا توسع </a:t>
            </a:r>
          </a:p>
          <a:p>
            <a:pPr marL="0" marR="0" lvl="0" indent="0" algn="ctr" defTabSz="914400" rtl="0" eaLnBrk="0" fontAlgn="base" latinLnBrk="0" hangingPunct="0">
              <a:lnSpc>
                <a:spcPct val="100000"/>
              </a:lnSpc>
              <a:spcBef>
                <a:spcPct val="0"/>
              </a:spcBef>
              <a:spcAft>
                <a:spcPct val="0"/>
              </a:spcAft>
              <a:buClrTx/>
              <a:buSzTx/>
              <a:buFont typeface="Arial" charset="0"/>
              <a:buNone/>
              <a:tabLst/>
              <a:defRPr/>
            </a:pPr>
            <a:r>
              <a:rPr kumimoji="0" lang="ar-JO" sz="4800" b="1" i="0" u="sng"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سلطة</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الله نفسه</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693741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599"/>
                                          </p:stCondLst>
                                        </p:cTn>
                                        <p:tgtEl>
                                          <p:spTgt spid="1078275">
                                            <p:txEl>
                                              <p:pRg st="0" end="0"/>
                                            </p:txEl>
                                          </p:spTgt>
                                        </p:tgtEl>
                                        <p:attrNameLst>
                                          <p:attrName>style.visibility</p:attrName>
                                        </p:attrNameLst>
                                      </p:cBhvr>
                                      <p:to>
                                        <p:strVal val="visible"/>
                                      </p:to>
                                    </p:set>
                                  </p:childTnLst>
                                </p:cTn>
                              </p:par>
                            </p:childTnLst>
                          </p:cTn>
                        </p:par>
                        <p:par>
                          <p:cTn id="7" fill="hold">
                            <p:stCondLst>
                              <p:cond delay="600"/>
                            </p:stCondLst>
                            <p:childTnLst>
                              <p:par>
                                <p:cTn id="8" presetID="1" presetClass="entr" presetSubtype="0" fill="hold" grpId="0" nodeType="afterEffect">
                                  <p:stCondLst>
                                    <p:cond delay="0"/>
                                  </p:stCondLst>
                                  <p:childTnLst>
                                    <p:set>
                                      <p:cBhvr>
                                        <p:cTn id="9" dur="1" fill="hold">
                                          <p:stCondLst>
                                            <p:cond delay="599"/>
                                          </p:stCondLst>
                                        </p:cTn>
                                        <p:tgtEl>
                                          <p:spTgt spid="107827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275"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5"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2371" name="Rectangle 3"/>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ar-JO" sz="6600" b="1" dirty="0">
                <a:solidFill>
                  <a:srgbClr val="FFFFFF"/>
                </a:solidFill>
                <a:latin typeface="Arial" panose="020B0604020202020204" pitchFamily="34" charset="0"/>
                <a:ea typeface="ＭＳ Ｐゴシック" charset="0"/>
                <a:cs typeface="Arial" panose="020B0604020202020204" pitchFamily="34" charset="0"/>
              </a:rPr>
              <a:t>لماذا التأديب ؟</a:t>
            </a:r>
            <a:br>
              <a:rPr lang="en-US" sz="6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عندما نسعى لاسترداد شخص ما ....</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82372" name="Text Box 4"/>
          <p:cNvSpPr txBox="1">
            <a:spLocks noChangeArrowheads="1"/>
          </p:cNvSpPr>
          <p:nvPr/>
        </p:nvSpPr>
        <p:spPr bwMode="auto">
          <a:xfrm>
            <a:off x="-152400" y="2438400"/>
            <a:ext cx="3733800"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مكان</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الآب</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18-19</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4388281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2372">
                                            <p:txEl>
                                              <p:pRg st="0" end="0"/>
                                            </p:txEl>
                                          </p:spTgt>
                                        </p:tgtEl>
                                        <p:attrNameLst>
                                          <p:attrName>style.visibility</p:attrName>
                                        </p:attrNameLst>
                                      </p:cBhvr>
                                      <p:to>
                                        <p:strVal val="visible"/>
                                      </p:to>
                                    </p:set>
                                    <p:anim calcmode="lin" valueType="num">
                                      <p:cBhvr additive="base">
                                        <p:cTn id="7" dur="500" fill="hold"/>
                                        <p:tgtEl>
                                          <p:spTgt spid="10823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23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2372">
                                            <p:txEl>
                                              <p:pRg st="1" end="1"/>
                                            </p:txEl>
                                          </p:spTgt>
                                        </p:tgtEl>
                                        <p:attrNameLst>
                                          <p:attrName>style.visibility</p:attrName>
                                        </p:attrNameLst>
                                      </p:cBhvr>
                                      <p:to>
                                        <p:strVal val="visible"/>
                                      </p:to>
                                    </p:set>
                                    <p:anim calcmode="lin" valueType="num">
                                      <p:cBhvr additive="base">
                                        <p:cTn id="13" dur="500" fill="hold"/>
                                        <p:tgtEl>
                                          <p:spTgt spid="10823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8237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2"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22562" name="Rectangle 3"/>
          <p:cNvSpPr>
            <a:spLocks noChangeArrowheads="1"/>
          </p:cNvSpPr>
          <p:nvPr/>
        </p:nvSpPr>
        <p:spPr bwMode="auto">
          <a:xfrm>
            <a:off x="0" y="1524000"/>
            <a:ext cx="4648200"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2563" name="Rectangle 2"/>
          <p:cNvSpPr>
            <a:spLocks noGrp="1" noChangeArrowheads="1"/>
          </p:cNvSpPr>
          <p:nvPr>
            <p:ph type="title"/>
          </p:nvPr>
        </p:nvSpPr>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A Better Translation…</a:t>
            </a:r>
            <a:endParaRPr lang="en-US" dirty="0">
              <a:latin typeface="Arial" panose="020B0604020202020204" pitchFamily="34" charset="0"/>
              <a:ea typeface="ＭＳ Ｐゴシック" charset="0"/>
              <a:cs typeface="Arial" panose="020B0604020202020204" pitchFamily="34" charset="0"/>
            </a:endParaRPr>
          </a:p>
        </p:txBody>
      </p:sp>
      <p:sp>
        <p:nvSpPr>
          <p:cNvPr id="1053700" name="Rectangle 4"/>
          <p:cNvSpPr>
            <a:spLocks noChangeArrowheads="1"/>
          </p:cNvSpPr>
          <p:nvPr/>
        </p:nvSpPr>
        <p:spPr bwMode="auto">
          <a:xfrm>
            <a:off x="0" y="168276"/>
            <a:ext cx="9144000" cy="746124"/>
          </a:xfrm>
          <a:prstGeom prst="rect">
            <a:avLst/>
          </a:prstGeom>
          <a:solidFill>
            <a:schemeClr val="accent2"/>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الترجمة الأمريكية الجديدة المنقحة هي ترجمة أفضل .</a:t>
            </a: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53701" name="Rectangle 5"/>
          <p:cNvSpPr>
            <a:spLocks noChangeArrowheads="1"/>
          </p:cNvSpPr>
          <p:nvPr/>
        </p:nvSpPr>
        <p:spPr bwMode="auto">
          <a:xfrm>
            <a:off x="4800600" y="1409700"/>
            <a:ext cx="42672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just" defTabSz="914400"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الترجمة الأمريكية الجديدة المنقحة </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 أَقُولُ لَكُمْ، كُلَّ مَا تَرْبِطُونَهُ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سَوفَ يَكُونُ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مَربُوطاً فِي السَّمَاءِ. َوكُلَّ مَا تَحُلُّونَهُ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سَوفَ يَكُونُ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قَدْ حٌلَّ فِي السَّمَاءِ."</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685800" y="2895600"/>
            <a:ext cx="5638800" cy="3352800"/>
            <a:chOff x="-432" y="1824"/>
            <a:chExt cx="3552" cy="2112"/>
          </a:xfrm>
        </p:grpSpPr>
        <p:sp>
          <p:nvSpPr>
            <p:cNvPr id="322567" name="Rectangle 6"/>
            <p:cNvSpPr>
              <a:spLocks noChangeArrowheads="1"/>
            </p:cNvSpPr>
            <p:nvPr/>
          </p:nvSpPr>
          <p:spPr bwMode="auto">
            <a:xfrm>
              <a:off x="1344" y="1824"/>
              <a:ext cx="1248" cy="38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2568" name="Rectangle 7"/>
            <p:cNvSpPr>
              <a:spLocks noChangeArrowheads="1"/>
            </p:cNvSpPr>
            <p:nvPr/>
          </p:nvSpPr>
          <p:spPr bwMode="auto">
            <a:xfrm>
              <a:off x="-288" y="3600"/>
              <a:ext cx="2016" cy="33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2569" name="Rectangle 8"/>
            <p:cNvSpPr>
              <a:spLocks noChangeArrowheads="1"/>
            </p:cNvSpPr>
            <p:nvPr/>
          </p:nvSpPr>
          <p:spPr bwMode="auto">
            <a:xfrm>
              <a:off x="2352" y="3182"/>
              <a:ext cx="768" cy="38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2570" name="Rectangle 9"/>
            <p:cNvSpPr>
              <a:spLocks noChangeArrowheads="1"/>
            </p:cNvSpPr>
            <p:nvPr/>
          </p:nvSpPr>
          <p:spPr bwMode="auto">
            <a:xfrm>
              <a:off x="-432" y="2208"/>
              <a:ext cx="1728" cy="33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 name="TextBox 3">
            <a:extLst>
              <a:ext uri="{FF2B5EF4-FFF2-40B4-BE49-F238E27FC236}">
                <a16:creationId xmlns:a16="http://schemas.microsoft.com/office/drawing/2014/main" id="{9760A860-4B7A-0EFA-4936-E10DE9EC4471}"/>
              </a:ext>
            </a:extLst>
          </p:cNvPr>
          <p:cNvSpPr txBox="1"/>
          <p:nvPr/>
        </p:nvSpPr>
        <p:spPr>
          <a:xfrm>
            <a:off x="307876" y="1951256"/>
            <a:ext cx="4032448" cy="3046988"/>
          </a:xfrm>
          <a:prstGeom prst="rect">
            <a:avLst/>
          </a:prstGeom>
          <a:noFill/>
        </p:spPr>
        <p:txBody>
          <a:bodyPr wrap="square">
            <a:spAutoFit/>
          </a:body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ترجمة كتاب الحياة "فَالْحَقَّ أَقُولُ لَكُمْ: إِنَّ كُلَّ مَا تَرْبِطُونَهُ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يَكُونُ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قَدْ رُبِطَ فِي السَّمَاءِ، وَمَا تَحُلُّونَهُ عَلَى الأَرْضِ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يَكُونُ</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قَدْ حُلَّ فِي السَّمَاءِ." </a:t>
            </a:r>
            <a:endParaRPr kumimoji="0" lang="en-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030558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370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3700"/>
                                        </p:tgtEl>
                                        <p:attrNameLst>
                                          <p:attrName>style.visibility</p:attrName>
                                        </p:attrNameLst>
                                      </p:cBhvr>
                                      <p:to>
                                        <p:strVal val="visible"/>
                                      </p:to>
                                    </p:set>
                                  </p:childTnLst>
                                </p:cTn>
                              </p:par>
                            </p:childTnLst>
                          </p:cTn>
                        </p:par>
                        <p:par>
                          <p:cTn id="11" fill="hold" nodeType="withGroup">
                            <p:stCondLst>
                              <p:cond delay="0"/>
                            </p:stCondLst>
                            <p:childTnLst>
                              <p:par>
                                <p:cTn id="12" presetID="8" presetClass="exit" presetSubtype="16" fill="hold" nodeType="afterEffect">
                                  <p:stCondLst>
                                    <p:cond delay="0"/>
                                  </p:stCondLst>
                                  <p:childTnLst>
                                    <p:animEffect transition="out" filter="diamond(in)">
                                      <p:cBhvr>
                                        <p:cTn id="13" dur="2000"/>
                                        <p:tgtEl>
                                          <p:spTgt spid="2"/>
                                        </p:tgtEl>
                                      </p:cBhvr>
                                    </p:animEffect>
                                    <p:set>
                                      <p:cBhvr>
                                        <p:cTn id="14" dur="1" fill="hold">
                                          <p:stCondLst>
                                            <p:cond delay="1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00" grpId="0" animBg="1"/>
      <p:bldP spid="1053701"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4610" name="Picture 2" descr="matt 18.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4840288" cy="645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1" name="Rectangle 2"/>
          <p:cNvSpPr>
            <a:spLocks noGrp="1" noChangeArrowheads="1"/>
          </p:cNvSpPr>
          <p:nvPr>
            <p:ph type="title"/>
          </p:nvPr>
        </p:nvSpPr>
        <p:spPr>
          <a:xfrm>
            <a:off x="4427538" y="274638"/>
            <a:ext cx="4681537" cy="1066800"/>
          </a:xfrm>
        </p:spPr>
        <p:txBody>
          <a:bodyPr/>
          <a:lstStyle/>
          <a:p>
            <a:pPr eaLnBrk="1" hangingPunct="1"/>
            <a:r>
              <a:rPr lang="ar-SA" b="1" dirty="0">
                <a:solidFill>
                  <a:srgbClr val="FFFFFF"/>
                </a:solidFill>
                <a:cs typeface="Arial" charset="0"/>
              </a:rPr>
              <a:t>متى ١٨ : ١٩</a:t>
            </a:r>
          </a:p>
        </p:txBody>
      </p:sp>
      <p:sp>
        <p:nvSpPr>
          <p:cNvPr id="324612" name="Rectangle 2"/>
          <p:cNvSpPr txBox="1">
            <a:spLocks noChangeArrowheads="1"/>
          </p:cNvSpPr>
          <p:nvPr/>
        </p:nvSpPr>
        <p:spPr bwMode="auto">
          <a:xfrm>
            <a:off x="4824413" y="1341438"/>
            <a:ext cx="3946525" cy="475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وَأَقُولُ لَكُمْ أَيْضاً: إِنِ اتَّفَقَ اثْنَانِ مِنْكُمْ عَلَى الأَرْضِ فِي أَيِّ شَيْءٍ يَطْلُبَانِهِ فَإِنَّهُ يَكُونُ لَهُمَا مِنْ قِبَلِ أَبِي الَّذِي فِي السَّمَاوَاتِ </a:t>
            </a:r>
          </a:p>
        </p:txBody>
      </p:sp>
    </p:spTree>
    <p:extLst>
      <p:ext uri="{BB962C8B-B14F-4D97-AF65-F5344CB8AC3E}">
        <p14:creationId xmlns:p14="http://schemas.microsoft.com/office/powerpoint/2010/main" val="4048358761"/>
      </p:ext>
    </p:extLst>
  </p:cSld>
  <p:clrMapOvr>
    <a:masterClrMapping/>
  </p:clrMapOvr>
  <p:transition>
    <p:random/>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11246" name="Rectangle 3"/>
          <p:cNvSpPr txBox="1">
            <a:spLocks noGrp="1"/>
          </p:cNvSpPr>
          <p:nvPr>
            <p:ph type="title"/>
          </p:nvPr>
        </p:nvSpPr>
        <p:spPr>
          <a:xfrm>
            <a:off x="0" y="0"/>
            <a:ext cx="9144000" cy="914400"/>
          </a:xfrm>
          <a:prstGeom prst="rect">
            <a:avLst/>
          </a:prstGeom>
          <a:solidFill>
            <a:srgbClr val="482400"/>
          </a:solidFill>
        </p:spPr>
        <p:txBody>
          <a:bodyPr/>
          <a:lstStyle/>
          <a:p>
            <a:pPr algn="ctr" rtl="1">
              <a:defRPr sz="3600">
                <a:solidFill>
                  <a:schemeClr val="accent3">
                    <a:lumOff val="44000"/>
                  </a:schemeClr>
                </a:solidFill>
                <a:latin typeface="Arial"/>
                <a:ea typeface="Arial"/>
                <a:cs typeface="Arial"/>
                <a:sym typeface="Arial"/>
              </a:defRPr>
            </a:pPr>
            <a:r>
              <a:rPr dirty="0" err="1">
                <a:latin typeface="Arial" panose="020B0604020202020204" pitchFamily="34" charset="0"/>
                <a:ea typeface="ＭＳ Ｐゴシック"/>
                <a:cs typeface="Arial" panose="020B0604020202020204" pitchFamily="34" charset="0"/>
                <a:sym typeface="ＭＳ Ｐゴシック"/>
              </a:rPr>
              <a:t>كورنثوس</a:t>
            </a:r>
            <a:r>
              <a:rPr dirty="0">
                <a:latin typeface="Arial" panose="020B0604020202020204" pitchFamily="34" charset="0"/>
                <a:ea typeface="ＭＳ Ｐゴシック"/>
                <a:cs typeface="Arial" panose="020B0604020202020204" pitchFamily="34" charset="0"/>
                <a:sym typeface="ＭＳ Ｐゴシック"/>
              </a:rPr>
              <a:t> </a:t>
            </a:r>
            <a:r>
              <a:rPr lang="ar-JO" dirty="0">
                <a:latin typeface="Arial" panose="020B0604020202020204" pitchFamily="34" charset="0"/>
                <a:ea typeface="ＭＳ Ｐゴシック"/>
                <a:cs typeface="Arial" panose="020B0604020202020204" pitchFamily="34" charset="0"/>
                <a:sym typeface="ＭＳ Ｐゴシック"/>
              </a:rPr>
              <a:t>: </a:t>
            </a:r>
            <a:r>
              <a:rPr dirty="0" err="1">
                <a:latin typeface="Arial" panose="020B0604020202020204" pitchFamily="34" charset="0"/>
                <a:ea typeface="ＭＳ Ｐゴシック"/>
                <a:cs typeface="Arial" panose="020B0604020202020204" pitchFamily="34" charset="0"/>
                <a:sym typeface="ＭＳ Ｐゴシック"/>
              </a:rPr>
              <a:t>تقاطع</a:t>
            </a:r>
            <a:r>
              <a:rPr dirty="0">
                <a:latin typeface="Arial" panose="020B0604020202020204" pitchFamily="34" charset="0"/>
                <a:ea typeface="ＭＳ Ｐゴシック"/>
                <a:cs typeface="Arial" panose="020B0604020202020204" pitchFamily="34" charset="0"/>
                <a:sym typeface="ＭＳ Ｐゴシック"/>
              </a:rPr>
              <a:t> </a:t>
            </a:r>
            <a:r>
              <a:rPr dirty="0" err="1">
                <a:latin typeface="Arial" panose="020B0604020202020204" pitchFamily="34" charset="0"/>
                <a:ea typeface="ＭＳ Ｐゴシック"/>
                <a:cs typeface="Arial" panose="020B0604020202020204" pitchFamily="34" charset="0"/>
                <a:sym typeface="ＭＳ Ｐゴシック"/>
              </a:rPr>
              <a:t>الفجور</a:t>
            </a:r>
            <a:endParaRPr dirty="0">
              <a:latin typeface="Arial" panose="020B0604020202020204" pitchFamily="34" charset="0"/>
              <a:ea typeface="ＭＳ Ｐゴシック"/>
              <a:cs typeface="Arial" panose="020B0604020202020204" pitchFamily="34" charset="0"/>
              <a:sym typeface="ＭＳ Ｐゴシック"/>
            </a:endParaRPr>
          </a:p>
        </p:txBody>
      </p:sp>
      <p:sp>
        <p:nvSpPr>
          <p:cNvPr id="11248" name="Freeform 5"/>
          <p:cNvSpPr/>
          <p:nvPr/>
        </p:nvSpPr>
        <p:spPr>
          <a:xfrm>
            <a:off x="-381000" y="457200"/>
            <a:ext cx="5105400" cy="5795629"/>
          </a:xfrm>
          <a:custGeom>
            <a:avLst/>
            <a:gdLst/>
            <a:ahLst/>
            <a:cxnLst>
              <a:cxn ang="0">
                <a:pos x="wd2" y="hd2"/>
              </a:cxn>
              <a:cxn ang="5400000">
                <a:pos x="wd2" y="hd2"/>
              </a:cxn>
              <a:cxn ang="10800000">
                <a:pos x="wd2" y="hd2"/>
              </a:cxn>
              <a:cxn ang="16200000">
                <a:pos x="wd2" y="hd2"/>
              </a:cxn>
            </a:cxnLst>
            <a:rect l="0" t="0" r="r" b="b"/>
            <a:pathLst>
              <a:path w="21600" h="21522" extrusionOk="0">
                <a:moveTo>
                  <a:pt x="21600" y="16003"/>
                </a:moveTo>
                <a:cubicBezTo>
                  <a:pt x="20841" y="17512"/>
                  <a:pt x="20081" y="19020"/>
                  <a:pt x="19237" y="19938"/>
                </a:cubicBezTo>
                <a:cubicBezTo>
                  <a:pt x="18394" y="20857"/>
                  <a:pt x="17269" y="21425"/>
                  <a:pt x="16537" y="21513"/>
                </a:cubicBezTo>
                <a:cubicBezTo>
                  <a:pt x="15806" y="21600"/>
                  <a:pt x="15469" y="21075"/>
                  <a:pt x="14850" y="20463"/>
                </a:cubicBezTo>
                <a:cubicBezTo>
                  <a:pt x="14231" y="19851"/>
                  <a:pt x="13275" y="18496"/>
                  <a:pt x="12825" y="17840"/>
                </a:cubicBezTo>
                <a:cubicBezTo>
                  <a:pt x="12375" y="17184"/>
                  <a:pt x="13767" y="18845"/>
                  <a:pt x="12150" y="16528"/>
                </a:cubicBezTo>
                <a:cubicBezTo>
                  <a:pt x="10533" y="14211"/>
                  <a:pt x="5161" y="6690"/>
                  <a:pt x="3136" y="3935"/>
                </a:cubicBezTo>
                <a:cubicBezTo>
                  <a:pt x="1111" y="1181"/>
                  <a:pt x="555" y="590"/>
                  <a:pt x="0" y="0"/>
                </a:cubicBezTo>
              </a:path>
            </a:pathLst>
          </a:custGeom>
          <a:ln w="76200">
            <a:solidFill>
              <a:srgbClr val="0000FF"/>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49" name="Text Box 6"/>
          <p:cNvSpPr txBox="1"/>
          <p:nvPr/>
        </p:nvSpPr>
        <p:spPr>
          <a:xfrm>
            <a:off x="3310287" y="5029200"/>
            <a:ext cx="1058941" cy="461665"/>
          </a:xfrm>
          <a:prstGeom prst="rect">
            <a:avLst/>
          </a:prstGeom>
          <a:solidFill>
            <a:schemeClr val="tx1"/>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كورنثوس</a:t>
            </a:r>
            <a:endPar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1250" name="Text Box 7"/>
          <p:cNvSpPr txBox="1"/>
          <p:nvPr/>
        </p:nvSpPr>
        <p:spPr>
          <a:xfrm>
            <a:off x="8492074" y="0"/>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١٤٢</a:t>
            </a:r>
          </a:p>
        </p:txBody>
      </p:sp>
      <p:sp>
        <p:nvSpPr>
          <p:cNvPr id="11247" name="AutoShape 4"/>
          <p:cNvSpPr/>
          <p:nvPr/>
        </p:nvSpPr>
        <p:spPr>
          <a:xfrm>
            <a:off x="3352800" y="4800600"/>
            <a:ext cx="609600" cy="457200"/>
          </a:xfrm>
          <a:custGeom>
            <a:avLst/>
            <a:gdLst/>
            <a:ahLst/>
            <a:cxnLst>
              <a:cxn ang="0">
                <a:pos x="wd2" y="hd2"/>
              </a:cxn>
              <a:cxn ang="5400000">
                <a:pos x="wd2" y="hd2"/>
              </a:cxn>
              <a:cxn ang="10800000">
                <a:pos x="wd2" y="hd2"/>
              </a:cxn>
              <a:cxn ang="16200000">
                <a:pos x="wd2" y="hd2"/>
              </a:cxn>
            </a:cxnLst>
            <a:rect l="0" t="0" r="r" b="b"/>
            <a:pathLst>
              <a:path w="21600" h="21600" extrusionOk="0">
                <a:moveTo>
                  <a:pt x="11462" y="4342"/>
                </a:moveTo>
                <a:lnTo>
                  <a:pt x="14790" y="0"/>
                </a:lnTo>
                <a:lnTo>
                  <a:pt x="14525" y="5777"/>
                </a:lnTo>
                <a:lnTo>
                  <a:pt x="18007" y="3172"/>
                </a:lnTo>
                <a:lnTo>
                  <a:pt x="16380" y="6532"/>
                </a:lnTo>
                <a:lnTo>
                  <a:pt x="21600" y="6645"/>
                </a:lnTo>
                <a:lnTo>
                  <a:pt x="16985" y="9402"/>
                </a:lnTo>
                <a:lnTo>
                  <a:pt x="18270" y="11290"/>
                </a:lnTo>
                <a:lnTo>
                  <a:pt x="16380" y="12310"/>
                </a:lnTo>
                <a:lnTo>
                  <a:pt x="18877" y="15632"/>
                </a:lnTo>
                <a:lnTo>
                  <a:pt x="14640" y="14350"/>
                </a:lnTo>
                <a:lnTo>
                  <a:pt x="14942" y="17370"/>
                </a:lnTo>
                <a:lnTo>
                  <a:pt x="12180" y="15935"/>
                </a:lnTo>
                <a:lnTo>
                  <a:pt x="11612" y="18842"/>
                </a:lnTo>
                <a:lnTo>
                  <a:pt x="9872" y="17370"/>
                </a:lnTo>
                <a:lnTo>
                  <a:pt x="8700" y="19712"/>
                </a:lnTo>
                <a:lnTo>
                  <a:pt x="7527" y="18125"/>
                </a:lnTo>
                <a:lnTo>
                  <a:pt x="4917" y="21600"/>
                </a:lnTo>
                <a:lnTo>
                  <a:pt x="4805" y="18240"/>
                </a:lnTo>
                <a:lnTo>
                  <a:pt x="1285" y="17825"/>
                </a:lnTo>
                <a:lnTo>
                  <a:pt x="3330" y="15370"/>
                </a:lnTo>
                <a:lnTo>
                  <a:pt x="0" y="12877"/>
                </a:lnTo>
                <a:lnTo>
                  <a:pt x="3935" y="11592"/>
                </a:lnTo>
                <a:lnTo>
                  <a:pt x="1172" y="8270"/>
                </a:lnTo>
                <a:lnTo>
                  <a:pt x="5372" y="7817"/>
                </a:lnTo>
                <a:lnTo>
                  <a:pt x="4502" y="3625"/>
                </a:lnTo>
                <a:lnTo>
                  <a:pt x="8550" y="6382"/>
                </a:lnTo>
                <a:lnTo>
                  <a:pt x="9722" y="1887"/>
                </a:lnTo>
                <a:close/>
              </a:path>
            </a:pathLst>
          </a:custGeom>
          <a:solidFill>
            <a:srgbClr val="FFCC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025443175"/>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1248"/>
                                        </p:tgtEl>
                                        <p:attrNameLst>
                                          <p:attrName>style.visibility</p:attrName>
                                        </p:attrNameLst>
                                      </p:cBhvr>
                                      <p:to>
                                        <p:strVal val="visible"/>
                                      </p:to>
                                    </p:set>
                                    <p:animEffect transition="in" filter="wipe(left)">
                                      <p:cBhvr>
                                        <p:cTn id="7" dur="5000"/>
                                        <p:tgtEl>
                                          <p:spTgt spid="1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48" grpId="0"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2"/>
          <p:cNvSpPr>
            <a:spLocks noGrp="1" noChangeArrowheads="1"/>
          </p:cNvSpPr>
          <p:nvPr>
            <p:ph type="ctrTitle"/>
          </p:nvPr>
        </p:nvSpPr>
        <p:spPr>
          <a:xfrm>
            <a:off x="2895600" y="762000"/>
            <a:ext cx="5562600" cy="2286000"/>
          </a:xfrm>
          <a:effectLst>
            <a:outerShdw blurRad="63500" algn="ctr" rotWithShape="0">
              <a:schemeClr val="tx2">
                <a:alpha val="75000"/>
              </a:schemeClr>
            </a:outerShdw>
          </a:effectLst>
        </p:spPr>
        <p:txBody>
          <a:bodyPr/>
          <a:lstStyle/>
          <a:p>
            <a:pPr eaLnBrk="1" hangingPunct="1">
              <a:defRPr/>
            </a:pPr>
            <a:r>
              <a:rPr lang="ar-JO" sz="5400" b="1" dirty="0">
                <a:solidFill>
                  <a:srgbClr val="FFFFFF"/>
                </a:solidFill>
                <a:latin typeface="Arial" panose="020B0604020202020204" pitchFamily="34" charset="0"/>
                <a:cs typeface="Arial" panose="020B0604020202020204" pitchFamily="34" charset="0"/>
              </a:rPr>
              <a:t>المزامير ٨٢: ١، ٦</a:t>
            </a:r>
            <a:br>
              <a:rPr lang="ar-JO" sz="5400" b="1" dirty="0">
                <a:solidFill>
                  <a:srgbClr val="FFFFFF"/>
                </a:solidFill>
                <a:latin typeface="Arial" panose="020B0604020202020204" pitchFamily="34" charset="0"/>
                <a:cs typeface="Arial" panose="020B0604020202020204" pitchFamily="34" charset="0"/>
              </a:rPr>
            </a:br>
            <a:r>
              <a:rPr lang="ar-JO" sz="5400" b="1" dirty="0">
                <a:solidFill>
                  <a:srgbClr val="FFFFFF"/>
                </a:solidFill>
                <a:latin typeface="Arial" panose="020B0604020202020204" pitchFamily="34" charset="0"/>
                <a:cs typeface="Arial" panose="020B0604020202020204" pitchFamily="34" charset="0"/>
              </a:rPr>
              <a:t> (إلى حكام إسرائيل / آلهة) 
</a:t>
            </a:r>
            <a:endParaRPr lang="en-US" sz="5400" b="1" dirty="0">
              <a:solidFill>
                <a:srgbClr val="FFFFFF"/>
              </a:solidFill>
              <a:latin typeface="Arial" panose="020B0604020202020204" pitchFamily="34" charset="0"/>
              <a:cs typeface="Arial" panose="020B0604020202020204" pitchFamily="34" charset="0"/>
            </a:endParaRPr>
          </a:p>
        </p:txBody>
      </p:sp>
      <p:sp>
        <p:nvSpPr>
          <p:cNvPr id="328707" name="Rectangle 3"/>
          <p:cNvSpPr>
            <a:spLocks noGrp="1" noChangeArrowheads="1"/>
          </p:cNvSpPr>
          <p:nvPr>
            <p:ph type="subTitle" idx="1"/>
          </p:nvPr>
        </p:nvSpPr>
        <p:spPr>
          <a:xfrm>
            <a:off x="1908175" y="3644900"/>
            <a:ext cx="5184775" cy="2971800"/>
          </a:xfrm>
          <a:effectLst/>
        </p:spPr>
        <p:txBody>
          <a:bodyPr/>
          <a:lstStyle/>
          <a:p>
            <a:pPr algn="r" eaLnBrk="1" hangingPunct="1">
              <a:buFont typeface="Wingdings" charset="2"/>
              <a:buNone/>
              <a:defRPr/>
            </a:pPr>
            <a:r>
              <a:rPr lang="ar-SA" b="1" i="0" dirty="0" err="1">
                <a:latin typeface="Arial" panose="020B0604020202020204" pitchFamily="34" charset="0"/>
                <a:cs typeface="Arial" panose="020B0604020202020204" pitchFamily="34" charset="0"/>
              </a:rPr>
              <a:t>أ</a:t>
            </a:r>
            <a:r>
              <a:rPr lang="ar-JO" b="1" i="0" u="none" strike="noStrike" dirty="0">
                <a:effectLst/>
                <a:latin typeface="Arial" panose="020B0604020202020204" pitchFamily="34" charset="0"/>
                <a:cs typeface="Arial" panose="020B0604020202020204" pitchFamily="34" charset="0"/>
              </a:rPr>
              <a:t>نَا قُلْتُ: إِنَّكُمْ آلِهَةٌ وَبَنُو ٱلْعَلِيِّ كُلُّكُمْ. </a:t>
            </a:r>
            <a:r>
              <a:rPr lang="ar-JO" b="1" i="0" u="none" strike="noStrike" baseline="30000" dirty="0">
                <a:effectLst/>
                <a:latin typeface="Arial" panose="020B0604020202020204" pitchFamily="34" charset="0"/>
                <a:cs typeface="Arial" panose="020B0604020202020204" pitchFamily="34" charset="0"/>
              </a:rPr>
              <a:t>٧ </a:t>
            </a:r>
            <a:r>
              <a:rPr lang="ar-JO" b="1" i="0" u="none" strike="noStrike" dirty="0">
                <a:effectLst/>
                <a:latin typeface="Arial" panose="020B0604020202020204" pitchFamily="34" charset="0"/>
                <a:cs typeface="Arial" panose="020B0604020202020204" pitchFamily="34" charset="0"/>
              </a:rPr>
              <a:t>لَكِنْ مِثْلَ ٱلنَّاسِ تَمُوتُونَ وَكَأَحَدِ ٱلرُّؤَسَاءِ تَسْقُطُونَ»</a:t>
            </a:r>
            <a:endParaRPr lang="en-US" sz="4800" b="1" dirty="0">
              <a:effectLst>
                <a:glow rad="228600">
                  <a:schemeClr val="accent3">
                    <a:lumMod val="20000"/>
                    <a:lumOff val="8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8915577"/>
      </p:ext>
    </p:extLst>
  </p:cSld>
  <p:clrMapOvr>
    <a:masterClrMapping/>
  </p:clrMapOvr>
  <p:transition>
    <p:random/>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5"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2371" name="Rectangle 3"/>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ar-JO" sz="6600" b="1" dirty="0">
                <a:solidFill>
                  <a:srgbClr val="FFFFFF"/>
                </a:solidFill>
                <a:latin typeface="Arial" panose="020B0604020202020204" pitchFamily="34" charset="0"/>
                <a:ea typeface="ＭＳ Ｐゴシック" charset="0"/>
                <a:cs typeface="Arial" panose="020B0604020202020204" pitchFamily="34" charset="0"/>
              </a:rPr>
              <a:t>لماذا التأديب ؟</a:t>
            </a:r>
            <a:br>
              <a:rPr lang="en-US" sz="6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عندما نسعى لاسترداد شخص ما ....</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82372" name="Text Box 4"/>
          <p:cNvSpPr txBox="1">
            <a:spLocks noChangeArrowheads="1"/>
          </p:cNvSpPr>
          <p:nvPr/>
        </p:nvSpPr>
        <p:spPr bwMode="auto">
          <a:xfrm>
            <a:off x="-152400" y="2438400"/>
            <a:ext cx="3733800"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مكان</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الآب</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18-19</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p>
        </p:txBody>
      </p:sp>
      <p:sp>
        <p:nvSpPr>
          <p:cNvPr id="1082373" name="Text Box 5"/>
          <p:cNvSpPr txBox="1">
            <a:spLocks noChangeArrowheads="1"/>
          </p:cNvSpPr>
          <p:nvPr/>
        </p:nvSpPr>
        <p:spPr bwMode="auto">
          <a:xfrm>
            <a:off x="3924300" y="2498725"/>
            <a:ext cx="5075238" cy="3170099"/>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نتصرف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في حضور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وسلطة </a:t>
            </a:r>
            <a:r>
              <a:rPr kumimoji="0" lang="ar-JO" sz="40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المسيح</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20</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01701179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2372">
                                            <p:txEl>
                                              <p:pRg st="0" end="0"/>
                                            </p:txEl>
                                          </p:spTgt>
                                        </p:tgtEl>
                                        <p:attrNameLst>
                                          <p:attrName>style.visibility</p:attrName>
                                        </p:attrNameLst>
                                      </p:cBhvr>
                                      <p:to>
                                        <p:strVal val="visible"/>
                                      </p:to>
                                    </p:set>
                                    <p:anim calcmode="lin" valueType="num">
                                      <p:cBhvr additive="base">
                                        <p:cTn id="7" dur="500" fill="hold"/>
                                        <p:tgtEl>
                                          <p:spTgt spid="10823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23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2372">
                                            <p:txEl>
                                              <p:pRg st="1" end="1"/>
                                            </p:txEl>
                                          </p:spTgt>
                                        </p:tgtEl>
                                        <p:attrNameLst>
                                          <p:attrName>style.visibility</p:attrName>
                                        </p:attrNameLst>
                                      </p:cBhvr>
                                      <p:to>
                                        <p:strVal val="visible"/>
                                      </p:to>
                                    </p:set>
                                    <p:anim calcmode="lin" valueType="num">
                                      <p:cBhvr additive="base">
                                        <p:cTn id="13" dur="500" fill="hold"/>
                                        <p:tgtEl>
                                          <p:spTgt spid="10823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823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82373">
                                            <p:txEl>
                                              <p:pRg st="0" end="0"/>
                                            </p:txEl>
                                          </p:spTgt>
                                        </p:tgtEl>
                                        <p:attrNameLst>
                                          <p:attrName>style.visibility</p:attrName>
                                        </p:attrNameLst>
                                      </p:cBhvr>
                                      <p:to>
                                        <p:strVal val="visible"/>
                                      </p:to>
                                    </p:set>
                                    <p:anim calcmode="lin" valueType="num">
                                      <p:cBhvr additive="base">
                                        <p:cTn id="19" dur="500" fill="hold"/>
                                        <p:tgtEl>
                                          <p:spTgt spid="108237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823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82373">
                                            <p:txEl>
                                              <p:pRg st="1" end="1"/>
                                            </p:txEl>
                                          </p:spTgt>
                                        </p:tgtEl>
                                        <p:attrNameLst>
                                          <p:attrName>style.visibility</p:attrName>
                                        </p:attrNameLst>
                                      </p:cBhvr>
                                      <p:to>
                                        <p:strVal val="visible"/>
                                      </p:to>
                                    </p:set>
                                    <p:anim calcmode="lin" valueType="num">
                                      <p:cBhvr additive="base">
                                        <p:cTn id="25" dur="500" fill="hold"/>
                                        <p:tgtEl>
                                          <p:spTgt spid="1082373">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823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82373">
                                            <p:txEl>
                                              <p:pRg st="2" end="2"/>
                                            </p:txEl>
                                          </p:spTgt>
                                        </p:tgtEl>
                                        <p:attrNameLst>
                                          <p:attrName>style.visibility</p:attrName>
                                        </p:attrNameLst>
                                      </p:cBhvr>
                                      <p:to>
                                        <p:strVal val="visible"/>
                                      </p:to>
                                    </p:set>
                                    <p:anim calcmode="lin" valueType="num">
                                      <p:cBhvr additive="base">
                                        <p:cTn id="31" dur="500" fill="hold"/>
                                        <p:tgtEl>
                                          <p:spTgt spid="1082373">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8237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2" grpId="0" build="p" autoUpdateAnimBg="0"/>
      <p:bldP spid="1082373"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9730" name="Picture 1" descr="matt 18.2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28900"/>
            <a:ext cx="5056188" cy="422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731" name="Rectangle 2"/>
          <p:cNvSpPr>
            <a:spLocks noGrp="1" noChangeArrowheads="1"/>
          </p:cNvSpPr>
          <p:nvPr>
            <p:ph type="title"/>
          </p:nvPr>
        </p:nvSpPr>
        <p:spPr>
          <a:xfrm>
            <a:off x="971600" y="116632"/>
            <a:ext cx="6912768" cy="1065213"/>
          </a:xfrm>
        </p:spPr>
        <p:txBody>
          <a:bodyPr/>
          <a:lstStyle/>
          <a:p>
            <a:pPr eaLnBrk="1" hangingPunct="1"/>
            <a:r>
              <a:rPr lang="ar-SA" sz="5400" b="1" dirty="0">
                <a:solidFill>
                  <a:srgbClr val="FFFFFF"/>
                </a:solidFill>
                <a:cs typeface="Arial" charset="0"/>
              </a:rPr>
              <a:t>متى ١٨ : ٢٠</a:t>
            </a:r>
          </a:p>
        </p:txBody>
      </p:sp>
      <p:sp>
        <p:nvSpPr>
          <p:cNvPr id="329732" name="Rectangle 2"/>
          <p:cNvSpPr txBox="1">
            <a:spLocks noChangeArrowheads="1"/>
          </p:cNvSpPr>
          <p:nvPr/>
        </p:nvSpPr>
        <p:spPr bwMode="auto">
          <a:xfrm>
            <a:off x="5292725" y="1412875"/>
            <a:ext cx="3600450" cy="4752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لأَنَّهُ حَيْثُمَا اجْتَمَعَ اثْنَانِ أَوْ ثَلاَثَةٌ بِاسْمِي فَهُنَاكَ أَكُونُ فِي وَسَطِهِمْ». </a:t>
            </a:r>
          </a:p>
        </p:txBody>
      </p:sp>
    </p:spTree>
    <p:extLst>
      <p:ext uri="{BB962C8B-B14F-4D97-AF65-F5344CB8AC3E}">
        <p14:creationId xmlns:p14="http://schemas.microsoft.com/office/powerpoint/2010/main" val="35621343"/>
      </p:ext>
    </p:extLst>
  </p:cSld>
  <p:clrMapOvr>
    <a:masterClrMapping/>
  </p:clrMapOvr>
  <p:transition>
    <p:random/>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1" descr="forgiv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500" y="0"/>
            <a:ext cx="10396538"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8690" name="Rectangle 2"/>
          <p:cNvSpPr>
            <a:spLocks noGrp="1" noChangeArrowheads="1"/>
          </p:cNvSpPr>
          <p:nvPr>
            <p:ph type="ctrTitle"/>
          </p:nvPr>
        </p:nvSpPr>
        <p:spPr>
          <a:xfrm>
            <a:off x="323850" y="11113"/>
            <a:ext cx="6781800" cy="1090612"/>
          </a:xfrm>
        </p:spPr>
        <p:txBody>
          <a:bodyPr/>
          <a:lstStyle/>
          <a:p>
            <a:pPr eaLnBrk="1" hangingPunct="1">
              <a:defRPr/>
            </a:pPr>
            <a:r>
              <a:rPr lang="ar-SA" sz="6000" dirty="0">
                <a:solidFill>
                  <a:srgbClr val="FFFFFF"/>
                </a:solidFill>
                <a:effectLst>
                  <a:glow rad="292100">
                    <a:srgbClr val="000000">
                      <a:alpha val="90000"/>
                    </a:srgbClr>
                  </a:glow>
                </a:effectLst>
                <a:latin typeface="Arial" panose="020B0604020202020204" pitchFamily="34" charset="0"/>
                <a:ea typeface="ＭＳ Ｐゴシック" charset="0"/>
                <a:cs typeface="Arial" panose="020B0604020202020204" pitchFamily="34" charset="0"/>
              </a:rPr>
              <a:t>الفكرة الرئيسية:</a:t>
            </a:r>
            <a:endParaRPr lang="en-US" dirty="0">
              <a:solidFill>
                <a:srgbClr val="FFFFFF"/>
              </a:solidFill>
              <a:effectLst>
                <a:glow rad="2921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1138691" name="Rectangle 3"/>
          <p:cNvSpPr>
            <a:spLocks noGrp="1" noChangeArrowheads="1"/>
          </p:cNvSpPr>
          <p:nvPr>
            <p:ph type="subTitle" idx="1"/>
          </p:nvPr>
        </p:nvSpPr>
        <p:spPr>
          <a:xfrm>
            <a:off x="228600" y="3049588"/>
            <a:ext cx="6781800" cy="3198812"/>
          </a:xfrm>
        </p:spPr>
        <p:txBody>
          <a:bodyPr/>
          <a:lstStyle/>
          <a:p>
            <a:pPr eaLnBrk="1" hangingPunct="1">
              <a:defRPr/>
            </a:pPr>
            <a:r>
              <a:rPr lang="ar-SA" sz="4800" b="1" dirty="0">
                <a:solidFill>
                  <a:srgbClr val="FFFFFF"/>
                </a:solidFill>
                <a:effectLst>
                  <a:glow rad="292100">
                    <a:srgbClr val="000000">
                      <a:alpha val="90000"/>
                    </a:srgbClr>
                  </a:glow>
                </a:effectLst>
                <a:latin typeface="Arial" panose="020B0604020202020204" pitchFamily="34" charset="0"/>
                <a:cs typeface="Arial" panose="020B0604020202020204" pitchFamily="34" charset="0"/>
              </a:rPr>
              <a:t>يجب أن </a:t>
            </a:r>
            <a:r>
              <a:rPr lang="ar-SA" sz="4800" b="1" dirty="0">
                <a:solidFill>
                  <a:srgbClr val="FFFF00"/>
                </a:solidFill>
                <a:effectLst>
                  <a:glow rad="292100">
                    <a:srgbClr val="000000">
                      <a:alpha val="90000"/>
                    </a:srgbClr>
                  </a:glow>
                </a:effectLst>
                <a:latin typeface="Arial" panose="020B0604020202020204" pitchFamily="34" charset="0"/>
                <a:cs typeface="Arial" panose="020B0604020202020204" pitchFamily="34" charset="0"/>
              </a:rPr>
              <a:t>نستعيد</a:t>
            </a:r>
            <a:r>
              <a:rPr lang="ar-SA" sz="4800" b="1" dirty="0">
                <a:solidFill>
                  <a:srgbClr val="FFFFFF"/>
                </a:solidFill>
                <a:effectLst>
                  <a:glow rad="292100">
                    <a:srgbClr val="000000">
                      <a:alpha val="90000"/>
                    </a:srgbClr>
                  </a:glow>
                </a:effectLst>
                <a:latin typeface="Arial" panose="020B0604020202020204" pitchFamily="34" charset="0"/>
                <a:cs typeface="Arial" panose="020B0604020202020204" pitchFamily="34" charset="0"/>
              </a:rPr>
              <a:t> الأعضاء الخُطأة بشكل صحيح لأننا نتصرف </a:t>
            </a:r>
            <a:r>
              <a:rPr lang="ar-SA" sz="4800" b="1" dirty="0">
                <a:solidFill>
                  <a:srgbClr val="FFFF00"/>
                </a:solidFill>
                <a:effectLst>
                  <a:glow rad="292100">
                    <a:srgbClr val="000000">
                      <a:alpha val="90000"/>
                    </a:srgbClr>
                  </a:glow>
                </a:effectLst>
                <a:latin typeface="Arial" panose="020B0604020202020204" pitchFamily="34" charset="0"/>
                <a:cs typeface="Arial" panose="020B0604020202020204" pitchFamily="34" charset="0"/>
              </a:rPr>
              <a:t>نيابة</a:t>
            </a:r>
            <a:r>
              <a:rPr lang="ar-SA" sz="4800" b="1" dirty="0">
                <a:solidFill>
                  <a:srgbClr val="FFFFFF"/>
                </a:solidFill>
                <a:effectLst>
                  <a:glow rad="292100">
                    <a:srgbClr val="000000">
                      <a:alpha val="90000"/>
                    </a:srgbClr>
                  </a:glow>
                </a:effectLst>
                <a:latin typeface="Arial" panose="020B0604020202020204" pitchFamily="34" charset="0"/>
                <a:cs typeface="Arial" panose="020B0604020202020204" pitchFamily="34" charset="0"/>
              </a:rPr>
              <a:t> عن الله</a:t>
            </a:r>
            <a:endParaRPr lang="en-US" sz="4800" b="1" dirty="0">
              <a:solidFill>
                <a:srgbClr val="FFFF00"/>
              </a:solidFill>
              <a:effectLst>
                <a:glow rad="292100">
                  <a:srgbClr val="000000">
                    <a:alpha val="90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6607925"/>
      </p:ext>
    </p:extLst>
  </p:cSld>
  <p:clrMapOvr>
    <a:masterClrMapping/>
  </p:clrMapOvr>
  <p:transition>
    <p:random/>
  </p:transition>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3954" name="Rectangle 2"/>
          <p:cNvSpPr>
            <a:spLocks noGrp="1" noChangeArrowheads="1"/>
          </p:cNvSpPr>
          <p:nvPr>
            <p:ph type="ctrTitle"/>
          </p:nvPr>
        </p:nvSpPr>
        <p:spPr>
          <a:xfrm>
            <a:off x="0" y="533400"/>
            <a:ext cx="9296400" cy="1295400"/>
          </a:xfrm>
        </p:spPr>
        <p:txBody>
          <a:bodyPr/>
          <a:lstStyle/>
          <a:p>
            <a:pPr eaLnBrk="1" hangingPunct="1"/>
            <a:r>
              <a:rPr lang="ar-JO" sz="4000" b="1" dirty="0">
                <a:solidFill>
                  <a:schemeClr val="bg1"/>
                </a:solidFill>
                <a:latin typeface="Arial" panose="020B0604020202020204" pitchFamily="34" charset="0"/>
                <a:ea typeface="Osaka" charset="0"/>
                <a:cs typeface="Arial" panose="020B0604020202020204" pitchFamily="34" charset="0"/>
              </a:rPr>
              <a:t>2. التأديب يفيد </a:t>
            </a:r>
            <a:r>
              <a:rPr lang="ar-JO" sz="4000" b="1" dirty="0">
                <a:solidFill>
                  <a:srgbClr val="FFFF00"/>
                </a:solidFill>
                <a:latin typeface="Arial" panose="020B0604020202020204" pitchFamily="34" charset="0"/>
                <a:ea typeface="Osaka" charset="0"/>
                <a:cs typeface="Arial" panose="020B0604020202020204" pitchFamily="34" charset="0"/>
              </a:rPr>
              <a:t>المخطئ</a:t>
            </a:r>
            <a:br>
              <a:rPr lang="ar-JO" sz="4000" b="1" dirty="0">
                <a:solidFill>
                  <a:srgbClr val="FFFF00"/>
                </a:solidFill>
                <a:latin typeface="Arial" panose="020B0604020202020204" pitchFamily="34" charset="0"/>
                <a:ea typeface="Osaka" charset="0"/>
                <a:cs typeface="Arial" panose="020B0604020202020204" pitchFamily="34" charset="0"/>
              </a:rPr>
            </a:br>
            <a:r>
              <a:rPr lang="ar-JO" sz="4000" b="1" dirty="0">
                <a:solidFill>
                  <a:srgbClr val="FFFF00"/>
                </a:solidFill>
                <a:latin typeface="Arial" panose="020B0604020202020204" pitchFamily="34" charset="0"/>
                <a:ea typeface="Osaka" charset="0"/>
                <a:cs typeface="Arial" panose="020B0604020202020204" pitchFamily="34" charset="0"/>
              </a:rPr>
              <a:t>(1 كو 5: 3-8)</a:t>
            </a:r>
            <a:endParaRPr lang="en-US" sz="4000" b="1" dirty="0">
              <a:solidFill>
                <a:srgbClr val="FFFF00"/>
              </a:solidFill>
              <a:latin typeface="Arial" panose="020B0604020202020204" pitchFamily="34" charset="0"/>
              <a:ea typeface="Osaka" charset="0"/>
              <a:cs typeface="Arial" panose="020B0604020202020204" pitchFamily="34" charset="0"/>
            </a:endParaRPr>
          </a:p>
        </p:txBody>
      </p:sp>
      <p:sp>
        <p:nvSpPr>
          <p:cNvPr id="253955"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99</a:t>
            </a:r>
            <a:endParaRPr lang="en-US" b="1" dirty="0">
              <a:solidFill>
                <a:schemeClr val="bg1"/>
              </a:solidFill>
              <a:latin typeface="Arial" panose="020B0604020202020204" pitchFamily="34" charset="0"/>
              <a:cs typeface="Arial" panose="020B0604020202020204" pitchFamily="34" charset="0"/>
            </a:endParaRPr>
          </a:p>
        </p:txBody>
      </p:sp>
      <p:pic>
        <p:nvPicPr>
          <p:cNvPr id="253956" name="Picture 2" descr="http://images01.olx.ca/ui/6/21/44/1274829022_96121744_3-DOWNTOWN-High-Rise-CONDO-10th-Street-SW-Houses-Apartments-for-Rent-127482902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 y="1900238"/>
            <a:ext cx="7810500" cy="484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5"/>
          <p:cNvSpPr/>
          <p:nvPr/>
        </p:nvSpPr>
        <p:spPr>
          <a:xfrm>
            <a:off x="1101688" y="3566367"/>
            <a:ext cx="7093024" cy="1323439"/>
          </a:xfrm>
          <a:prstGeom prst="rect">
            <a:avLst/>
          </a:prstGeom>
        </p:spPr>
        <p:txBody>
          <a:bodyPr>
            <a:spAutoFit/>
          </a:bodyPr>
          <a:lstStyle/>
          <a:p>
            <a:pPr algn="ctr" eaLnBrk="1" fontAlgn="auto" hangingPunct="1">
              <a:spcBef>
                <a:spcPts val="0"/>
              </a:spcBef>
              <a:spcAft>
                <a:spcPts val="0"/>
              </a:spcAft>
              <a:defRPr/>
            </a:pPr>
            <a:r>
              <a:rPr lang="ar-JO" sz="4000" b="1"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rPr>
              <a:t>بِالْحِكْمَةِ يُبْنَى الْبَيْتُ وَبِالْفَهْمِ يُثَبَّتُ</a:t>
            </a:r>
            <a:br>
              <a:rPr lang="en-US" sz="4000" b="1"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rPr>
            </a:br>
            <a:r>
              <a:rPr lang="en-US" sz="4000" b="1"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rPr>
              <a:t>(</a:t>
            </a:r>
            <a:r>
              <a:rPr lang="ar-JO" sz="4000" b="1"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rPr>
              <a:t>أم 24: 3</a:t>
            </a:r>
            <a:r>
              <a:rPr lang="en-US" sz="4000" b="1"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rPr>
              <a:t>) </a:t>
            </a:r>
            <a:endParaRPr lang="en-US" sz="2000" dirty="0">
              <a:solidFill>
                <a:srgbClr val="FFFFFF"/>
              </a:solidFill>
              <a:effectLst>
                <a:glow rad="190500">
                  <a:srgbClr val="000000">
                    <a:alpha val="98000"/>
                  </a:srgbClr>
                </a:glow>
              </a:effectLst>
              <a:latin typeface="Arial" panose="020B0604020202020204" pitchFamily="34" charset="0"/>
              <a:ea typeface="Osaka"/>
              <a:cs typeface="Arial" panose="020B0604020202020204" pitchFamily="34" charset="0"/>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16" name="Rectangle 4"/>
          <p:cNvSpPr/>
          <p:nvPr/>
        </p:nvSpPr>
        <p:spPr>
          <a:xfrm>
            <a:off x="0" y="0"/>
            <a:ext cx="9144000" cy="6858000"/>
          </a:xfrm>
          <a:prstGeom prst="rect">
            <a:avLst/>
          </a:prstGeom>
          <a:solidFill>
            <a:srgbClr val="BBE0E3"/>
          </a:solid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endPar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517" name="Rectangle 2"/>
          <p:cNvSpPr txBox="1">
            <a:spLocks noGrp="1"/>
          </p:cNvSpPr>
          <p:nvPr>
            <p:ph type="title"/>
          </p:nvPr>
        </p:nvSpPr>
        <p:spPr>
          <a:xfrm>
            <a:off x="115887" y="3481535"/>
            <a:ext cx="4384106" cy="3403849"/>
          </a:xfrm>
          <a:prstGeom prst="rect">
            <a:avLst/>
          </a:prstGeom>
        </p:spPr>
        <p:txBody>
          <a:bodyPr/>
          <a:lstStyle/>
          <a:p>
            <a:pPr algn="r" rtl="1">
              <a:defRPr sz="3600" b="1"/>
            </a:pPr>
            <a:r>
              <a:rPr b="0" dirty="0">
                <a:latin typeface="Arial" panose="020B0604020202020204" pitchFamily="34" charset="0"/>
                <a:ea typeface="Osaka−等幅"/>
                <a:cs typeface="Arial" panose="020B0604020202020204" pitchFamily="34" charset="0"/>
                <a:sym typeface="Osaka−等幅"/>
              </a:rPr>
              <a:t>أ</a:t>
            </a:r>
            <a:r>
              <a:rPr dirty="0">
                <a:latin typeface="Arial" panose="020B0604020202020204" pitchFamily="34" charset="0"/>
                <a:cs typeface="Arial" panose="020B0604020202020204" pitchFamily="34" charset="0"/>
              </a:rPr>
              <a:t>. </a:t>
            </a:r>
            <a:r>
              <a:rPr b="0" dirty="0" err="1">
                <a:latin typeface="Arial" panose="020B0604020202020204" pitchFamily="34" charset="0"/>
                <a:ea typeface="Osaka−等幅"/>
                <a:cs typeface="Arial" panose="020B0604020202020204" pitchFamily="34" charset="0"/>
                <a:sym typeface="Osaka−等幅"/>
              </a:rPr>
              <a:t>التأديب</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يسلم</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المؤمن</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إلى</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سلطان</a:t>
            </a:r>
            <a:r>
              <a:rPr b="0" dirty="0">
                <a:latin typeface="Arial" panose="020B0604020202020204" pitchFamily="34" charset="0"/>
                <a:ea typeface="Osaka−等幅"/>
                <a:cs typeface="Arial" panose="020B0604020202020204" pitchFamily="34" charset="0"/>
                <a:sym typeface="Osaka−等幅"/>
              </a:rPr>
              <a:t> </a:t>
            </a:r>
            <a:r>
              <a:rPr b="0" dirty="0" err="1">
                <a:solidFill>
                  <a:srgbClr val="0070C0"/>
                </a:solidFill>
                <a:latin typeface="Arial" panose="020B0604020202020204" pitchFamily="34" charset="0"/>
                <a:ea typeface="Osaka−等幅"/>
                <a:cs typeface="Arial" panose="020B0604020202020204" pitchFamily="34" charset="0"/>
                <a:sym typeface="Osaka−等幅"/>
              </a:rPr>
              <a:t>الشيطان</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لإنهاء</a:t>
            </a:r>
            <a:r>
              <a:rPr b="0" dirty="0">
                <a:latin typeface="Arial" panose="020B0604020202020204" pitchFamily="34" charset="0"/>
                <a:ea typeface="Osaka−等幅"/>
                <a:cs typeface="Arial" panose="020B0604020202020204" pitchFamily="34" charset="0"/>
                <a:sym typeface="Osaka−等幅"/>
              </a:rPr>
              <a:t> </a:t>
            </a:r>
            <a:r>
              <a:rPr b="0" dirty="0" err="1">
                <a:latin typeface="Arial" panose="020B0604020202020204" pitchFamily="34" charset="0"/>
                <a:ea typeface="Osaka−等幅"/>
                <a:cs typeface="Arial" panose="020B0604020202020204" pitchFamily="34" charset="0"/>
                <a:sym typeface="Osaka−等幅"/>
              </a:rPr>
              <a:t>نفاقه</a:t>
            </a:r>
            <a:r>
              <a:rPr b="0" dirty="0">
                <a:latin typeface="Arial" panose="020B0604020202020204" pitchFamily="34" charset="0"/>
                <a:ea typeface="Osaka−等幅"/>
                <a:cs typeface="Arial" panose="020B0604020202020204" pitchFamily="34" charset="0"/>
                <a:sym typeface="Osaka−等幅"/>
              </a:rPr>
              <a:t> </a:t>
            </a:r>
            <a:r>
              <a:rPr lang="en-US" dirty="0">
                <a:latin typeface="Arial" panose="020B0604020202020204" pitchFamily="34" charset="0"/>
                <a:cs typeface="Arial" panose="020B0604020202020204" pitchFamily="34" charset="0"/>
              </a:rPr>
              <a:t>)</a:t>
            </a:r>
            <a:r>
              <a:rPr lang="ar-JO" dirty="0">
                <a:latin typeface="Arial" panose="020B0604020202020204" pitchFamily="34" charset="0"/>
                <a:cs typeface="Arial" panose="020B0604020202020204" pitchFamily="34" charset="0"/>
              </a:rPr>
              <a:t>5: 3-5</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pic>
        <p:nvPicPr>
          <p:cNvPr id="12518" name="Picture 5" descr="Picture 5"/>
          <p:cNvPicPr>
            <a:picLocks noChangeAspect="1"/>
          </p:cNvPicPr>
          <p:nvPr/>
        </p:nvPicPr>
        <p:blipFill>
          <a:blip r:embed="rId2" cstate="print"/>
          <a:stretch>
            <a:fillRect/>
          </a:stretch>
        </p:blipFill>
        <p:spPr>
          <a:xfrm>
            <a:off x="4724400" y="3475037"/>
            <a:ext cx="4419600" cy="3382963"/>
          </a:xfrm>
          <a:prstGeom prst="rect">
            <a:avLst/>
          </a:prstGeom>
          <a:ln w="12700">
            <a:miter lim="400000"/>
          </a:ln>
        </p:spPr>
      </p:pic>
      <p:pic>
        <p:nvPicPr>
          <p:cNvPr id="12519" name="Picture 6" descr="Picture 6"/>
          <p:cNvPicPr>
            <a:picLocks noChangeAspect="1"/>
          </p:cNvPicPr>
          <p:nvPr/>
        </p:nvPicPr>
        <p:blipFill>
          <a:blip r:embed="rId3" cstate="print"/>
          <a:stretch>
            <a:fillRect/>
          </a:stretch>
        </p:blipFill>
        <p:spPr>
          <a:xfrm>
            <a:off x="0" y="0"/>
            <a:ext cx="4724400" cy="3543300"/>
          </a:xfrm>
          <a:prstGeom prst="rect">
            <a:avLst/>
          </a:prstGeom>
          <a:ln w="12700">
            <a:miter lim="400000"/>
          </a:ln>
        </p:spPr>
      </p:pic>
      <p:grpSp>
        <p:nvGrpSpPr>
          <p:cNvPr id="12523" name="AutoShape 7"/>
          <p:cNvGrpSpPr/>
          <p:nvPr/>
        </p:nvGrpSpPr>
        <p:grpSpPr>
          <a:xfrm>
            <a:off x="2866260" y="857842"/>
            <a:ext cx="4487977" cy="4319690"/>
            <a:chOff x="0" y="0"/>
            <a:chExt cx="4487976" cy="4319688"/>
          </a:xfrm>
        </p:grpSpPr>
        <p:sp>
          <p:nvSpPr>
            <p:cNvPr id="12520" name="Shape"/>
            <p:cNvSpPr/>
            <p:nvPr/>
          </p:nvSpPr>
          <p:spPr>
            <a:xfrm rot="2541200">
              <a:off x="41083" y="1245444"/>
              <a:ext cx="4405811" cy="1828801"/>
            </a:xfrm>
            <a:custGeom>
              <a:avLst/>
              <a:gdLst/>
              <a:ahLst/>
              <a:cxnLst>
                <a:cxn ang="0">
                  <a:pos x="wd2" y="hd2"/>
                </a:cxn>
                <a:cxn ang="5400000">
                  <a:pos x="wd2" y="hd2"/>
                </a:cxn>
                <a:cxn ang="10800000">
                  <a:pos x="wd2" y="hd2"/>
                </a:cxn>
                <a:cxn ang="16200000">
                  <a:pos x="wd2" y="hd2"/>
                </a:cxn>
              </a:cxnLst>
              <a:rect l="0" t="0" r="r" b="b"/>
              <a:pathLst>
                <a:path w="21600" h="21600" extrusionOk="0">
                  <a:moveTo>
                    <a:pt x="17633" y="21600"/>
                  </a:moveTo>
                  <a:lnTo>
                    <a:pt x="12784" y="14400"/>
                  </a:lnTo>
                  <a:lnTo>
                    <a:pt x="14988" y="14400"/>
                  </a:lnTo>
                  <a:lnTo>
                    <a:pt x="14988" y="14400"/>
                  </a:lnTo>
                  <a:cubicBezTo>
                    <a:pt x="13898" y="5770"/>
                    <a:pt x="10984" y="0"/>
                    <a:pt x="7714" y="0"/>
                  </a:cubicBezTo>
                  <a:lnTo>
                    <a:pt x="12123" y="0"/>
                  </a:lnTo>
                  <a:cubicBezTo>
                    <a:pt x="15392" y="0"/>
                    <a:pt x="18306" y="5770"/>
                    <a:pt x="19396" y="14400"/>
                  </a:cubicBezTo>
                  <a:lnTo>
                    <a:pt x="21600" y="14400"/>
                  </a:lnTo>
                  <a:close/>
                  <a:moveTo>
                    <a:pt x="9919" y="900"/>
                  </a:moveTo>
                  <a:lnTo>
                    <a:pt x="9919" y="900"/>
                  </a:lnTo>
                  <a:cubicBezTo>
                    <a:pt x="6649" y="3630"/>
                    <a:pt x="4408" y="12048"/>
                    <a:pt x="4408" y="21600"/>
                  </a:cubicBezTo>
                  <a:lnTo>
                    <a:pt x="0" y="21600"/>
                  </a:lnTo>
                  <a:cubicBezTo>
                    <a:pt x="0" y="9671"/>
                    <a:pt x="3454" y="0"/>
                    <a:pt x="7714" y="0"/>
                  </a:cubicBezTo>
                  <a:cubicBezTo>
                    <a:pt x="8461" y="0"/>
                    <a:pt x="9203" y="303"/>
                    <a:pt x="9919" y="900"/>
                  </a:cubicBezTo>
                  <a:close/>
                </a:path>
              </a:pathLst>
            </a:custGeom>
            <a:solidFill>
              <a:srgbClr val="EE3D00"/>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endPar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521" name="Shape"/>
            <p:cNvSpPr/>
            <p:nvPr/>
          </p:nvSpPr>
          <p:spPr>
            <a:xfrm rot="2541200">
              <a:off x="352020" y="442831"/>
              <a:ext cx="2023114" cy="1828802"/>
            </a:xfrm>
            <a:custGeom>
              <a:avLst/>
              <a:gdLst/>
              <a:ahLst/>
              <a:cxnLst>
                <a:cxn ang="0">
                  <a:pos x="wd2" y="hd2"/>
                </a:cxn>
                <a:cxn ang="5400000">
                  <a:pos x="wd2" y="hd2"/>
                </a:cxn>
                <a:cxn ang="10800000">
                  <a:pos x="wd2" y="hd2"/>
                </a:cxn>
                <a:cxn ang="16200000">
                  <a:pos x="wd2" y="hd2"/>
                </a:cxn>
              </a:cxnLst>
              <a:rect l="0" t="0" r="r" b="b"/>
              <a:pathLst>
                <a:path w="21600" h="21600" extrusionOk="0">
                  <a:moveTo>
                    <a:pt x="21600" y="900"/>
                  </a:moveTo>
                  <a:lnTo>
                    <a:pt x="21600" y="900"/>
                  </a:lnTo>
                  <a:cubicBezTo>
                    <a:pt x="14480" y="3630"/>
                    <a:pt x="9600" y="12048"/>
                    <a:pt x="9600" y="21600"/>
                  </a:cubicBezTo>
                  <a:lnTo>
                    <a:pt x="0" y="21600"/>
                  </a:lnTo>
                  <a:cubicBezTo>
                    <a:pt x="0" y="9671"/>
                    <a:pt x="7522" y="0"/>
                    <a:pt x="16800" y="0"/>
                  </a:cubicBezTo>
                  <a:cubicBezTo>
                    <a:pt x="18425" y="0"/>
                    <a:pt x="20042" y="303"/>
                    <a:pt x="21600" y="9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endPar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522" name="Line"/>
            <p:cNvSpPr/>
            <p:nvPr/>
          </p:nvSpPr>
          <p:spPr>
            <a:xfrm rot="2541200">
              <a:off x="41083" y="1245444"/>
              <a:ext cx="4405811" cy="1828801"/>
            </a:xfrm>
            <a:custGeom>
              <a:avLst/>
              <a:gdLst/>
              <a:ahLst/>
              <a:cxnLst>
                <a:cxn ang="0">
                  <a:pos x="wd2" y="hd2"/>
                </a:cxn>
                <a:cxn ang="5400000">
                  <a:pos x="wd2" y="hd2"/>
                </a:cxn>
                <a:cxn ang="10800000">
                  <a:pos x="wd2" y="hd2"/>
                </a:cxn>
                <a:cxn ang="16200000">
                  <a:pos x="wd2" y="hd2"/>
                </a:cxn>
              </a:cxnLst>
              <a:rect l="0" t="0" r="r" b="b"/>
              <a:pathLst>
                <a:path w="21600" h="21600" extrusionOk="0">
                  <a:moveTo>
                    <a:pt x="9919" y="900"/>
                  </a:moveTo>
                  <a:lnTo>
                    <a:pt x="9919" y="900"/>
                  </a:lnTo>
                  <a:cubicBezTo>
                    <a:pt x="6649" y="3630"/>
                    <a:pt x="4408" y="12048"/>
                    <a:pt x="4408" y="21600"/>
                  </a:cubicBezTo>
                  <a:lnTo>
                    <a:pt x="0" y="21600"/>
                  </a:lnTo>
                  <a:cubicBezTo>
                    <a:pt x="0" y="9671"/>
                    <a:pt x="3454" y="0"/>
                    <a:pt x="7714" y="0"/>
                  </a:cubicBezTo>
                  <a:lnTo>
                    <a:pt x="12123" y="0"/>
                  </a:lnTo>
                  <a:cubicBezTo>
                    <a:pt x="15392" y="0"/>
                    <a:pt x="18306" y="5770"/>
                    <a:pt x="19396" y="14400"/>
                  </a:cubicBezTo>
                  <a:lnTo>
                    <a:pt x="21600" y="14400"/>
                  </a:lnTo>
                  <a:lnTo>
                    <a:pt x="17633" y="21600"/>
                  </a:lnTo>
                  <a:lnTo>
                    <a:pt x="12784" y="14400"/>
                  </a:lnTo>
                  <a:lnTo>
                    <a:pt x="14988" y="14400"/>
                  </a:lnTo>
                  <a:lnTo>
                    <a:pt x="14988" y="14400"/>
                  </a:lnTo>
                  <a:cubicBezTo>
                    <a:pt x="13898" y="5770"/>
                    <a:pt x="10984" y="0"/>
                    <a:pt x="7714" y="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endPar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2524" name="Rectangle 8"/>
          <p:cNvSpPr txBox="1"/>
          <p:nvPr/>
        </p:nvSpPr>
        <p:spPr>
          <a:xfrm>
            <a:off x="5303520" y="956101"/>
            <a:ext cx="3642360"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rtl="1">
              <a:defRPr sz="4800" b="0">
                <a:latin typeface="Osaka−等幅"/>
                <a:ea typeface="Osaka−等幅"/>
                <a:cs typeface="Osaka−等幅"/>
                <a:sym typeface="Osaka−等幅"/>
              </a:defRPr>
            </a:lvl1pPr>
          </a:lstStyle>
          <a:p>
            <a:pPr marL="0" marR="0" lvl="0" indent="0" algn="ctr" defTabSz="914400" rtl="1" eaLnBrk="1" fontAlgn="auto" latinLnBrk="0" hangingPunct="0">
              <a:lnSpc>
                <a:spcPct val="100000"/>
              </a:lnSpc>
              <a:spcBef>
                <a:spcPts val="0"/>
              </a:spcBef>
              <a:spcAft>
                <a:spcPts val="0"/>
              </a:spcAft>
              <a:buClrTx/>
              <a:buSzTx/>
              <a:buFontTx/>
              <a:buNone/>
              <a:tabLst/>
              <a:defRPr b="1">
                <a:latin typeface="Arial"/>
                <a:ea typeface="Arial"/>
                <a:cs typeface="Arial"/>
                <a:sym typeface="Arial"/>
              </a:defRPr>
            </a:pPr>
            <a:r>
              <a:rPr kumimoji="0" sz="4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Osaka−等幅"/>
              </a:rPr>
              <a:t>يسلم للشيطان</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p:tmAbs val="0"/>
                                  </p:iterate>
                                  <p:childTnLst>
                                    <p:set>
                                      <p:cBhvr>
                                        <p:cTn id="6" fill="hold"/>
                                        <p:tgtEl>
                                          <p:spTgt spid="12519"/>
                                        </p:tgtEl>
                                        <p:attrNameLst>
                                          <p:attrName>style.visibility</p:attrName>
                                        </p:attrNameLst>
                                      </p:cBhvr>
                                      <p:to>
                                        <p:strVal val="visible"/>
                                      </p:to>
                                    </p:set>
                                    <p:animEffect transition="in" filter="wipe(up)">
                                      <p:cBhvr>
                                        <p:cTn id="7" dur="500"/>
                                        <p:tgtEl>
                                          <p:spTgt spid="12519"/>
                                        </p:tgtEl>
                                      </p:cBhvr>
                                    </p:animEffect>
                                  </p:childTnLst>
                                </p:cTn>
                              </p:par>
                            </p:childTnLst>
                          </p:cTn>
                        </p:par>
                        <p:par>
                          <p:cTn id="8" fill="hold">
                            <p:stCondLst>
                              <p:cond delay="500"/>
                            </p:stCondLst>
                            <p:childTnLst>
                              <p:par>
                                <p:cTn id="9" presetID="22" presetClass="entr" presetSubtype="1" fill="hold" grpId="0" nodeType="afterEffect">
                                  <p:stCondLst>
                                    <p:cond delay="0"/>
                                  </p:stCondLst>
                                  <p:iterate>
                                    <p:tmAbs val="0"/>
                                  </p:iterate>
                                  <p:childTnLst>
                                    <p:set>
                                      <p:cBhvr>
                                        <p:cTn id="10" fill="hold"/>
                                        <p:tgtEl>
                                          <p:spTgt spid="12523"/>
                                        </p:tgtEl>
                                        <p:attrNameLst>
                                          <p:attrName>style.visibility</p:attrName>
                                        </p:attrNameLst>
                                      </p:cBhvr>
                                      <p:to>
                                        <p:strVal val="visible"/>
                                      </p:to>
                                    </p:set>
                                    <p:animEffect transition="in" filter="wipe(up)">
                                      <p:cBhvr>
                                        <p:cTn id="11" dur="500"/>
                                        <p:tgtEl>
                                          <p:spTgt spid="12523"/>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p:tmAbs val="0"/>
                                  </p:iterate>
                                  <p:childTnLst>
                                    <p:set>
                                      <p:cBhvr>
                                        <p:cTn id="14" fill="hold"/>
                                        <p:tgtEl>
                                          <p:spTgt spid="12518"/>
                                        </p:tgtEl>
                                        <p:attrNameLst>
                                          <p:attrName>style.visibility</p:attrName>
                                        </p:attrNameLst>
                                      </p:cBhvr>
                                      <p:to>
                                        <p:strVal val="visible"/>
                                      </p:to>
                                    </p:set>
                                    <p:animEffect transition="in" filter="wipe(up)">
                                      <p:cBhvr>
                                        <p:cTn id="15" dur="500"/>
                                        <p:tgtEl>
                                          <p:spTgt spid="12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18" grpId="0" animBg="1" advAuto="0"/>
      <p:bldP spid="12519" grpId="0" animBg="1" advAuto="0"/>
      <p:bldP spid="12523" grpId="0" animBg="1" advAuto="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accent3">
            <a:lumOff val="44000"/>
          </a:schemeClr>
        </a:solidFill>
        <a:effectLst/>
      </p:bgPr>
    </p:bg>
    <p:spTree>
      <p:nvGrpSpPr>
        <p:cNvPr id="1" name=""/>
        <p:cNvGrpSpPr/>
        <p:nvPr/>
      </p:nvGrpSpPr>
      <p:grpSpPr>
        <a:xfrm>
          <a:off x="0" y="0"/>
          <a:ext cx="0" cy="0"/>
          <a:chOff x="0" y="0"/>
          <a:chExt cx="0" cy="0"/>
        </a:xfrm>
      </p:grpSpPr>
      <p:pic>
        <p:nvPicPr>
          <p:cNvPr id="12526" name="Picture 6" descr="Picture 6"/>
          <p:cNvPicPr>
            <a:picLocks noChangeAspect="1"/>
          </p:cNvPicPr>
          <p:nvPr/>
        </p:nvPicPr>
        <p:blipFill>
          <a:blip r:embed="rId3" cstate="print"/>
          <a:stretch>
            <a:fillRect/>
          </a:stretch>
        </p:blipFill>
        <p:spPr>
          <a:xfrm>
            <a:off x="-198042" y="457200"/>
            <a:ext cx="4770043" cy="5224230"/>
          </a:xfrm>
          <a:prstGeom prst="rect">
            <a:avLst/>
          </a:prstGeom>
          <a:ln w="12700">
            <a:miter lim="400000"/>
          </a:ln>
        </p:spPr>
      </p:pic>
      <p:sp>
        <p:nvSpPr>
          <p:cNvPr id="12527" name="Rectangle 4"/>
          <p:cNvSpPr txBox="1">
            <a:spLocks noGrp="1"/>
          </p:cNvSpPr>
          <p:nvPr>
            <p:ph type="title"/>
          </p:nvPr>
        </p:nvSpPr>
        <p:spPr>
          <a:xfrm>
            <a:off x="4405064" y="0"/>
            <a:ext cx="4703441" cy="6858000"/>
          </a:xfrm>
          <a:prstGeom prst="rect">
            <a:avLst/>
          </a:prstGeom>
        </p:spPr>
        <p:txBody>
          <a:bodyPr/>
          <a:lstStyle/>
          <a:p>
            <a:pPr algn="r" rtl="1">
              <a:defRPr sz="5400" b="1"/>
            </a:pPr>
            <a:r>
              <a:rPr dirty="0">
                <a:latin typeface="Arial" panose="020B0604020202020204" pitchFamily="34" charset="0"/>
                <a:ea typeface="Osaka−等幅"/>
                <a:cs typeface="Arial" panose="020B0604020202020204" pitchFamily="34" charset="0"/>
                <a:sym typeface="Osaka−等幅"/>
              </a:rPr>
              <a:t>ب</a:t>
            </a:r>
            <a:r>
              <a:rPr dirty="0">
                <a:latin typeface="Arial" panose="020B0604020202020204" pitchFamily="34" charset="0"/>
                <a:cs typeface="Arial" panose="020B0604020202020204" pitchFamily="34" charset="0"/>
              </a:rPr>
              <a:t>- </a:t>
            </a:r>
            <a:r>
              <a:rPr dirty="0" err="1">
                <a:latin typeface="Arial" panose="020B0604020202020204" pitchFamily="34" charset="0"/>
                <a:ea typeface="Osaka−等幅"/>
                <a:cs typeface="Arial" panose="020B0604020202020204" pitchFamily="34" charset="0"/>
                <a:sym typeface="Osaka−等幅"/>
              </a:rPr>
              <a:t>التأديب</a:t>
            </a:r>
            <a:r>
              <a:rPr dirty="0">
                <a:latin typeface="Arial" panose="020B0604020202020204" pitchFamily="34" charset="0"/>
                <a:ea typeface="Osaka−等幅"/>
                <a:cs typeface="Arial" panose="020B0604020202020204" pitchFamily="34" charset="0"/>
                <a:sym typeface="Osaka−等幅"/>
              </a:rPr>
              <a:t> </a:t>
            </a:r>
            <a:r>
              <a:rPr dirty="0" err="1">
                <a:latin typeface="Arial" panose="020B0604020202020204" pitchFamily="34" charset="0"/>
                <a:ea typeface="Osaka−等幅"/>
                <a:cs typeface="Arial" panose="020B0604020202020204" pitchFamily="34" charset="0"/>
                <a:sym typeface="Osaka−等幅"/>
              </a:rPr>
              <a:t>يحافظ</a:t>
            </a:r>
            <a:r>
              <a:rPr dirty="0">
                <a:latin typeface="Arial" panose="020B0604020202020204" pitchFamily="34" charset="0"/>
                <a:ea typeface="Osaka−等幅"/>
                <a:cs typeface="Arial" panose="020B0604020202020204" pitchFamily="34" charset="0"/>
                <a:sym typeface="Osaka−等幅"/>
              </a:rPr>
              <a:t> </a:t>
            </a:r>
            <a:r>
              <a:rPr dirty="0" err="1">
                <a:latin typeface="Arial" panose="020B0604020202020204" pitchFamily="34" charset="0"/>
                <a:ea typeface="Osaka−等幅"/>
                <a:cs typeface="Arial" panose="020B0604020202020204" pitchFamily="34" charset="0"/>
                <a:sym typeface="Osaka−等幅"/>
              </a:rPr>
              <a:t>على</a:t>
            </a:r>
            <a:r>
              <a:rPr dirty="0">
                <a:latin typeface="Arial" panose="020B0604020202020204" pitchFamily="34" charset="0"/>
                <a:ea typeface="Osaka−等幅"/>
                <a:cs typeface="Arial" panose="020B0604020202020204" pitchFamily="34" charset="0"/>
                <a:sym typeface="Osaka−等幅"/>
              </a:rPr>
              <a:t> </a:t>
            </a:r>
            <a:r>
              <a:rPr dirty="0" err="1">
                <a:solidFill>
                  <a:srgbClr val="0070C0"/>
                </a:solidFill>
                <a:latin typeface="Arial" panose="020B0604020202020204" pitchFamily="34" charset="0"/>
                <a:ea typeface="Osaka−等幅"/>
                <a:cs typeface="Arial" panose="020B0604020202020204" pitchFamily="34" charset="0"/>
                <a:sym typeface="Osaka−等幅"/>
              </a:rPr>
              <a:t>نقاء</a:t>
            </a:r>
            <a:r>
              <a:rPr dirty="0">
                <a:latin typeface="Arial" panose="020B0604020202020204" pitchFamily="34" charset="0"/>
                <a:ea typeface="Osaka−等幅"/>
                <a:cs typeface="Arial" panose="020B0604020202020204" pitchFamily="34" charset="0"/>
                <a:sym typeface="Osaka−等幅"/>
              </a:rPr>
              <a:t> </a:t>
            </a:r>
            <a:r>
              <a:rPr dirty="0" err="1">
                <a:latin typeface="Arial" panose="020B0604020202020204" pitchFamily="34" charset="0"/>
                <a:ea typeface="Osaka−等幅"/>
                <a:cs typeface="Arial" panose="020B0604020202020204" pitchFamily="34" charset="0"/>
                <a:sym typeface="Osaka−等幅"/>
              </a:rPr>
              <a:t>الجسد</a:t>
            </a:r>
            <a:r>
              <a:rPr dirty="0">
                <a:latin typeface="Arial" panose="020B0604020202020204" pitchFamily="34" charset="0"/>
                <a:ea typeface="Osaka−等幅"/>
                <a:cs typeface="Arial" panose="020B0604020202020204" pitchFamily="34" charset="0"/>
                <a:sym typeface="Osaka−等幅"/>
              </a:rPr>
              <a:t> </a:t>
            </a:r>
            <a:r>
              <a:rPr lang="ar-JO" dirty="0">
                <a:latin typeface="Arial" panose="020B0604020202020204" pitchFamily="34" charset="0"/>
                <a:ea typeface="Osaka−等幅"/>
                <a:cs typeface="Arial" panose="020B0604020202020204" pitchFamily="34" charset="0"/>
                <a:sym typeface="Osaka−等幅"/>
              </a:rPr>
              <a:t>  </a:t>
            </a:r>
            <a:r>
              <a:rPr lang="ar-JO" dirty="0">
                <a:latin typeface="Arial" panose="020B0604020202020204" pitchFamily="34" charset="0"/>
                <a:cs typeface="Arial" panose="020B0604020202020204" pitchFamily="34" charset="0"/>
              </a:rPr>
              <a:t>(5: 6-8)</a:t>
            </a:r>
            <a:endParaRPr dirty="0">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med"/>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529" name="Rectangle 2"/>
          <p:cNvSpPr txBox="1">
            <a:spLocks noGrp="1"/>
          </p:cNvSpPr>
          <p:nvPr>
            <p:ph type="ctrTitle"/>
          </p:nvPr>
        </p:nvSpPr>
        <p:spPr>
          <a:xfrm>
            <a:off x="685800" y="0"/>
            <a:ext cx="7772400" cy="1143000"/>
          </a:xfrm>
          <a:prstGeom prst="rect">
            <a:avLst/>
          </a:prstGeom>
        </p:spPr>
        <p:txBody>
          <a:bodyPr/>
          <a:lstStyle>
            <a:lvl1pPr defTabSz="859536" rtl="1">
              <a:defRPr sz="6768">
                <a:solidFill>
                  <a:schemeClr val="accent3">
                    <a:lumOff val="44000"/>
                  </a:schemeClr>
                </a:solidFill>
                <a:latin typeface="Osaka"/>
                <a:ea typeface="Osaka"/>
                <a:cs typeface="Osaka"/>
                <a:sym typeface="Osaka"/>
              </a:defRPr>
            </a:lvl1pPr>
          </a:lstStyle>
          <a:p>
            <a:pPr>
              <a:defRPr>
                <a:latin typeface="Arial"/>
                <a:ea typeface="Arial"/>
                <a:cs typeface="Arial"/>
                <a:sym typeface="Arial"/>
              </a:defRPr>
            </a:pPr>
            <a:r>
              <a:rPr>
                <a:latin typeface="Arial" panose="020B0604020202020204" pitchFamily="34" charset="0"/>
                <a:cs typeface="Arial" panose="020B0604020202020204" pitchFamily="34" charset="0"/>
                <a:sym typeface="Osaka"/>
              </a:rPr>
              <a:t>الخميرة</a:t>
            </a:r>
          </a:p>
        </p:txBody>
      </p:sp>
      <p:pic>
        <p:nvPicPr>
          <p:cNvPr id="12530" name="Picture 3" descr="Picture 3"/>
          <p:cNvPicPr>
            <a:picLocks noChangeAspect="1"/>
          </p:cNvPicPr>
          <p:nvPr/>
        </p:nvPicPr>
        <p:blipFill>
          <a:blip r:embed="rId3" cstate="print"/>
          <a:stretch>
            <a:fillRect/>
          </a:stretch>
        </p:blipFill>
        <p:spPr>
          <a:xfrm>
            <a:off x="2438400" y="1339551"/>
            <a:ext cx="4441825" cy="5257801"/>
          </a:xfrm>
          <a:prstGeom prst="rect">
            <a:avLst/>
          </a:prstGeom>
          <a:ln w="12700">
            <a:miter lim="400000"/>
          </a:ln>
        </p:spPr>
      </p:pic>
    </p:spTree>
  </p:cSld>
  <p:clrMapOvr>
    <a:overrideClrMapping bg1="lt1" tx1="dk1" bg2="lt2" tx2="dk2" accent1="accent1" accent2="accent2" accent3="accent3" accent4="accent4" accent5="accent5" accent6="accent6" hlink="hlink" folHlink="folHlink"/>
  </p:clrMapOvr>
  <p:transition>
    <p:random/>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ar-JO" altLang="en-US" sz="5400" dirty="0">
                <a:solidFill>
                  <a:schemeClr val="tx1"/>
                </a:solidFill>
                <a:latin typeface="Arial" panose="020B0604020202020204" pitchFamily="34" charset="0"/>
                <a:cs typeface="Arial" panose="020B0604020202020204" pitchFamily="34" charset="0"/>
              </a:rPr>
              <a:t>أهمية الفصح قديماً</a:t>
            </a:r>
            <a:endParaRPr lang="en-US" altLang="en-US" sz="5400" dirty="0">
              <a:solidFill>
                <a:schemeClr val="tx1"/>
              </a:solidFill>
              <a:latin typeface="Arial" panose="020B0604020202020204" pitchFamily="34" charset="0"/>
              <a:cs typeface="Arial" panose="020B0604020202020204" pitchFamily="34" charset="0"/>
            </a:endParaRPr>
          </a:p>
        </p:txBody>
      </p:sp>
      <p:sp>
        <p:nvSpPr>
          <p:cNvPr id="79879"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9022718"/>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7002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p:cNvSpPr txBox="1">
            <a:spLocks noChangeArrowheads="1"/>
          </p:cNvSpPr>
          <p:nvPr/>
        </p:nvSpPr>
        <p:spPr bwMode="auto">
          <a:xfrm>
            <a:off x="4344556" y="980728"/>
            <a:ext cx="4835956" cy="3168352"/>
          </a:xfrm>
          <a:prstGeom prst="rect">
            <a:avLst/>
          </a:prstGeom>
          <a:solidFill>
            <a:srgbClr val="00000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"هَذَا هُوَ حَمَلُ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 </a:t>
            </a:r>
            <a:r>
              <a:rPr kumimoji="0" lang="ar-JO" sz="36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الَّذِي يرفع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خَطِيئَةَ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rPr>
              <a:t>(يوحنا 1: 29)</a:t>
            </a:r>
            <a:endParaRPr kumimoji="0" lang="en-US" sz="2800" b="1" i="0"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a:ea typeface="ＭＳ Ｐゴシック" charset="0"/>
              <a:cs typeface="Arial"/>
            </a:endParaRPr>
          </a:p>
        </p:txBody>
      </p:sp>
      <p:pic>
        <p:nvPicPr>
          <p:cNvPr id="428035" name="Picture 3" descr="John Baptist Look Lamb of Go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44988" y="3644900"/>
            <a:ext cx="4835525"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defRPr/>
            </a:pPr>
            <a:r>
              <a:rPr lang="ar-JO" sz="5400" dirty="0">
                <a:solidFill>
                  <a:schemeClr val="tx1"/>
                </a:solidFill>
                <a:latin typeface="Arial" panose="020B0604020202020204" pitchFamily="34" charset="0"/>
                <a:cs typeface="Arial" panose="020B0604020202020204" pitchFamily="34" charset="0"/>
              </a:rPr>
              <a:t>حَمَل الفِصح</a:t>
            </a:r>
            <a:endParaRPr lang="en-US" sz="5400" dirty="0">
              <a:solidFill>
                <a:schemeClr val="tx1"/>
              </a:solidFill>
              <a:latin typeface="Arial" panose="020B0604020202020204" pitchFamily="34" charset="0"/>
              <a:cs typeface="Arial" panose="020B0604020202020204" pitchFamily="34" charset="0"/>
            </a:endParaRPr>
          </a:p>
        </p:txBody>
      </p:sp>
      <p:pic>
        <p:nvPicPr>
          <p:cNvPr id="428037" name="Picture 11" descr="lamb">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8038" name="Picture 1" descr="lamb.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12700" y="1573213"/>
            <a:ext cx="4368800" cy="5475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36052619"/>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9" name="Rectangle 2"/>
          <p:cNvSpPr/>
          <p:nvPr/>
        </p:nvSpPr>
        <p:spPr>
          <a:xfrm>
            <a:off x="0" y="0"/>
            <a:ext cx="9144000" cy="6858000"/>
          </a:xfrm>
          <a:prstGeom prst="rect">
            <a:avLst/>
          </a:prstGeom>
          <a:blipFill>
            <a:blip r:embed="rId3" cstate="print"/>
          </a:blip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60" name="Freeform 3"/>
          <p:cNvSpPr/>
          <p:nvPr/>
        </p:nvSpPr>
        <p:spPr>
          <a:xfrm>
            <a:off x="-147187" y="-218435"/>
            <a:ext cx="6343906" cy="2440735"/>
          </a:xfrm>
          <a:custGeom>
            <a:avLst/>
            <a:gdLst/>
            <a:ahLst/>
            <a:cxnLst>
              <a:cxn ang="0">
                <a:pos x="wd2" y="hd2"/>
              </a:cxn>
              <a:cxn ang="5400000">
                <a:pos x="wd2" y="hd2"/>
              </a:cxn>
              <a:cxn ang="10800000">
                <a:pos x="wd2" y="hd2"/>
              </a:cxn>
              <a:cxn ang="16200000">
                <a:pos x="wd2" y="hd2"/>
              </a:cxn>
            </a:cxnLst>
            <a:rect l="0" t="0" r="r" b="b"/>
            <a:pathLst>
              <a:path w="21323" h="21152" extrusionOk="0">
                <a:moveTo>
                  <a:pt x="265" y="1893"/>
                </a:moveTo>
                <a:cubicBezTo>
                  <a:pt x="-231" y="3737"/>
                  <a:pt x="121" y="2278"/>
                  <a:pt x="121" y="7754"/>
                </a:cubicBezTo>
                <a:cubicBezTo>
                  <a:pt x="121" y="10395"/>
                  <a:pt x="169" y="10616"/>
                  <a:pt x="217" y="12776"/>
                </a:cubicBezTo>
                <a:cubicBezTo>
                  <a:pt x="244" y="13807"/>
                  <a:pt x="57" y="15169"/>
                  <a:pt x="495" y="15527"/>
                </a:cubicBezTo>
                <a:cubicBezTo>
                  <a:pt x="559" y="15706"/>
                  <a:pt x="601" y="15967"/>
                  <a:pt x="681" y="16132"/>
                </a:cubicBezTo>
                <a:cubicBezTo>
                  <a:pt x="692" y="16146"/>
                  <a:pt x="938" y="16353"/>
                  <a:pt x="959" y="16366"/>
                </a:cubicBezTo>
                <a:cubicBezTo>
                  <a:pt x="1343" y="16628"/>
                  <a:pt x="1727" y="16834"/>
                  <a:pt x="2117" y="17082"/>
                </a:cubicBezTo>
                <a:cubicBezTo>
                  <a:pt x="2250" y="17426"/>
                  <a:pt x="2416" y="17770"/>
                  <a:pt x="2581" y="18045"/>
                </a:cubicBezTo>
                <a:cubicBezTo>
                  <a:pt x="2752" y="18636"/>
                  <a:pt x="2757" y="18719"/>
                  <a:pt x="3045" y="18884"/>
                </a:cubicBezTo>
                <a:cubicBezTo>
                  <a:pt x="3477" y="19641"/>
                  <a:pt x="3872" y="19723"/>
                  <a:pt x="4390" y="19957"/>
                </a:cubicBezTo>
                <a:cubicBezTo>
                  <a:pt x="4657" y="20067"/>
                  <a:pt x="4892" y="20425"/>
                  <a:pt x="5137" y="20673"/>
                </a:cubicBezTo>
                <a:cubicBezTo>
                  <a:pt x="5356" y="20879"/>
                  <a:pt x="5649" y="20948"/>
                  <a:pt x="5879" y="21030"/>
                </a:cubicBezTo>
                <a:cubicBezTo>
                  <a:pt x="6210" y="20948"/>
                  <a:pt x="6402" y="20824"/>
                  <a:pt x="6711" y="20673"/>
                </a:cubicBezTo>
                <a:cubicBezTo>
                  <a:pt x="7042" y="20095"/>
                  <a:pt x="7181" y="19916"/>
                  <a:pt x="7549" y="19599"/>
                </a:cubicBezTo>
                <a:cubicBezTo>
                  <a:pt x="7554" y="19599"/>
                  <a:pt x="7842" y="19778"/>
                  <a:pt x="7874" y="19833"/>
                </a:cubicBezTo>
                <a:cubicBezTo>
                  <a:pt x="8082" y="20164"/>
                  <a:pt x="7821" y="20040"/>
                  <a:pt x="8104" y="20205"/>
                </a:cubicBezTo>
                <a:cubicBezTo>
                  <a:pt x="8813" y="20590"/>
                  <a:pt x="8408" y="20246"/>
                  <a:pt x="8755" y="20563"/>
                </a:cubicBezTo>
                <a:cubicBezTo>
                  <a:pt x="9075" y="21388"/>
                  <a:pt x="9059" y="21140"/>
                  <a:pt x="9635" y="21030"/>
                </a:cubicBezTo>
                <a:cubicBezTo>
                  <a:pt x="10067" y="20673"/>
                  <a:pt x="10425" y="20425"/>
                  <a:pt x="10889" y="20315"/>
                </a:cubicBezTo>
                <a:cubicBezTo>
                  <a:pt x="11268" y="20012"/>
                  <a:pt x="11604" y="19875"/>
                  <a:pt x="12004" y="19723"/>
                </a:cubicBezTo>
                <a:cubicBezTo>
                  <a:pt x="12538" y="19242"/>
                  <a:pt x="12671" y="18526"/>
                  <a:pt x="13072" y="17687"/>
                </a:cubicBezTo>
                <a:cubicBezTo>
                  <a:pt x="13237" y="17316"/>
                  <a:pt x="13477" y="17013"/>
                  <a:pt x="13627" y="16614"/>
                </a:cubicBezTo>
                <a:cubicBezTo>
                  <a:pt x="13653" y="16531"/>
                  <a:pt x="13669" y="16380"/>
                  <a:pt x="13717" y="16366"/>
                </a:cubicBezTo>
                <a:cubicBezTo>
                  <a:pt x="13947" y="16256"/>
                  <a:pt x="14181" y="16284"/>
                  <a:pt x="14416" y="16256"/>
                </a:cubicBezTo>
                <a:cubicBezTo>
                  <a:pt x="14784" y="15513"/>
                  <a:pt x="15019" y="15899"/>
                  <a:pt x="15526" y="16009"/>
                </a:cubicBezTo>
                <a:cubicBezTo>
                  <a:pt x="15676" y="16394"/>
                  <a:pt x="15836" y="16669"/>
                  <a:pt x="16038" y="16848"/>
                </a:cubicBezTo>
                <a:cubicBezTo>
                  <a:pt x="16209" y="16807"/>
                  <a:pt x="16380" y="16779"/>
                  <a:pt x="16551" y="16724"/>
                </a:cubicBezTo>
                <a:cubicBezTo>
                  <a:pt x="16711" y="16655"/>
                  <a:pt x="16801" y="16325"/>
                  <a:pt x="16967" y="16256"/>
                </a:cubicBezTo>
                <a:cubicBezTo>
                  <a:pt x="17143" y="16174"/>
                  <a:pt x="17644" y="16050"/>
                  <a:pt x="17805" y="16009"/>
                </a:cubicBezTo>
                <a:cubicBezTo>
                  <a:pt x="18023" y="15128"/>
                  <a:pt x="18450" y="15018"/>
                  <a:pt x="18685" y="14220"/>
                </a:cubicBezTo>
                <a:cubicBezTo>
                  <a:pt x="18792" y="13835"/>
                  <a:pt x="18882" y="13450"/>
                  <a:pt x="19011" y="13133"/>
                </a:cubicBezTo>
                <a:cubicBezTo>
                  <a:pt x="19043" y="12844"/>
                  <a:pt x="19213" y="11757"/>
                  <a:pt x="19288" y="11579"/>
                </a:cubicBezTo>
                <a:cubicBezTo>
                  <a:pt x="19347" y="11413"/>
                  <a:pt x="19437" y="11331"/>
                  <a:pt x="19517" y="11221"/>
                </a:cubicBezTo>
                <a:cubicBezTo>
                  <a:pt x="19560" y="11056"/>
                  <a:pt x="19597" y="10891"/>
                  <a:pt x="19656" y="10753"/>
                </a:cubicBezTo>
                <a:cubicBezTo>
                  <a:pt x="19710" y="10602"/>
                  <a:pt x="19790" y="10533"/>
                  <a:pt x="19843" y="10382"/>
                </a:cubicBezTo>
                <a:cubicBezTo>
                  <a:pt x="19902" y="10203"/>
                  <a:pt x="19923" y="9969"/>
                  <a:pt x="19982" y="9790"/>
                </a:cubicBezTo>
                <a:cubicBezTo>
                  <a:pt x="20110" y="9364"/>
                  <a:pt x="20296" y="8868"/>
                  <a:pt x="20446" y="8469"/>
                </a:cubicBezTo>
                <a:cubicBezTo>
                  <a:pt x="20542" y="7726"/>
                  <a:pt x="20606" y="6832"/>
                  <a:pt x="20771" y="6199"/>
                </a:cubicBezTo>
                <a:cubicBezTo>
                  <a:pt x="20841" y="5154"/>
                  <a:pt x="21011" y="3723"/>
                  <a:pt x="21236" y="2856"/>
                </a:cubicBezTo>
                <a:cubicBezTo>
                  <a:pt x="21300" y="2168"/>
                  <a:pt x="21369" y="1838"/>
                  <a:pt x="21284" y="1054"/>
                </a:cubicBezTo>
                <a:cubicBezTo>
                  <a:pt x="21209" y="435"/>
                  <a:pt x="20787" y="751"/>
                  <a:pt x="20542" y="696"/>
                </a:cubicBezTo>
                <a:cubicBezTo>
                  <a:pt x="19453" y="476"/>
                  <a:pt x="20649" y="641"/>
                  <a:pt x="18962" y="462"/>
                </a:cubicBezTo>
                <a:cubicBezTo>
                  <a:pt x="18226" y="77"/>
                  <a:pt x="17479" y="256"/>
                  <a:pt x="16737" y="338"/>
                </a:cubicBezTo>
                <a:cubicBezTo>
                  <a:pt x="16375" y="586"/>
                  <a:pt x="16033" y="256"/>
                  <a:pt x="15670" y="214"/>
                </a:cubicBezTo>
                <a:cubicBezTo>
                  <a:pt x="14880" y="159"/>
                  <a:pt x="14091" y="146"/>
                  <a:pt x="13301" y="104"/>
                </a:cubicBezTo>
                <a:cubicBezTo>
                  <a:pt x="12783" y="-61"/>
                  <a:pt x="12287" y="146"/>
                  <a:pt x="11770" y="214"/>
                </a:cubicBezTo>
                <a:cubicBezTo>
                  <a:pt x="10046" y="146"/>
                  <a:pt x="8424" y="8"/>
                  <a:pt x="6711" y="104"/>
                </a:cubicBezTo>
                <a:cubicBezTo>
                  <a:pt x="6156" y="311"/>
                  <a:pt x="5559" y="600"/>
                  <a:pt x="4998" y="572"/>
                </a:cubicBezTo>
                <a:cubicBezTo>
                  <a:pt x="4390" y="545"/>
                  <a:pt x="3184" y="338"/>
                  <a:pt x="3184" y="338"/>
                </a:cubicBezTo>
                <a:cubicBezTo>
                  <a:pt x="2373" y="-212"/>
                  <a:pt x="1439" y="-61"/>
                  <a:pt x="633" y="572"/>
                </a:cubicBezTo>
                <a:cubicBezTo>
                  <a:pt x="479" y="1012"/>
                  <a:pt x="335" y="1494"/>
                  <a:pt x="169" y="1893"/>
                </a:cubicBezTo>
                <a:cubicBezTo>
                  <a:pt x="73" y="2622"/>
                  <a:pt x="121" y="2113"/>
                  <a:pt x="121" y="3448"/>
                </a:cubicBezTo>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61" name="Freeform 4"/>
          <p:cNvSpPr/>
          <p:nvPr/>
        </p:nvSpPr>
        <p:spPr>
          <a:xfrm>
            <a:off x="7476329" y="2668587"/>
            <a:ext cx="1774034" cy="4040189"/>
          </a:xfrm>
          <a:custGeom>
            <a:avLst/>
            <a:gdLst/>
            <a:ahLst/>
            <a:cxnLst>
              <a:cxn ang="0">
                <a:pos x="wd2" y="hd2"/>
              </a:cxn>
              <a:cxn ang="5400000">
                <a:pos x="wd2" y="hd2"/>
              </a:cxn>
              <a:cxn ang="10800000">
                <a:pos x="wd2" y="hd2"/>
              </a:cxn>
              <a:cxn ang="16200000">
                <a:pos x="wd2" y="hd2"/>
              </a:cxn>
            </a:cxnLst>
            <a:rect l="0" t="0" r="r" b="b"/>
            <a:pathLst>
              <a:path w="20773" h="21600" extrusionOk="0">
                <a:moveTo>
                  <a:pt x="20476" y="2470"/>
                </a:moveTo>
                <a:cubicBezTo>
                  <a:pt x="19583" y="2062"/>
                  <a:pt x="20476" y="2393"/>
                  <a:pt x="19416" y="2190"/>
                </a:cubicBezTo>
                <a:cubicBezTo>
                  <a:pt x="18896" y="2088"/>
                  <a:pt x="18505" y="1850"/>
                  <a:pt x="18059" y="1714"/>
                </a:cubicBezTo>
                <a:cubicBezTo>
                  <a:pt x="16999" y="1782"/>
                  <a:pt x="16070" y="1799"/>
                  <a:pt x="15066" y="1647"/>
                </a:cubicBezTo>
                <a:cubicBezTo>
                  <a:pt x="14750" y="1256"/>
                  <a:pt x="14918" y="1604"/>
                  <a:pt x="15066" y="1231"/>
                </a:cubicBezTo>
                <a:cubicBezTo>
                  <a:pt x="15215" y="806"/>
                  <a:pt x="14899" y="475"/>
                  <a:pt x="15810" y="339"/>
                </a:cubicBezTo>
                <a:cubicBezTo>
                  <a:pt x="15847" y="272"/>
                  <a:pt x="16014" y="195"/>
                  <a:pt x="15959" y="136"/>
                </a:cubicBezTo>
                <a:cubicBezTo>
                  <a:pt x="15884" y="68"/>
                  <a:pt x="15661" y="76"/>
                  <a:pt x="15512" y="68"/>
                </a:cubicBezTo>
                <a:cubicBezTo>
                  <a:pt x="15196" y="34"/>
                  <a:pt x="14899" y="17"/>
                  <a:pt x="14602" y="0"/>
                </a:cubicBezTo>
                <a:lnTo>
                  <a:pt x="12947" y="407"/>
                </a:lnTo>
                <a:cubicBezTo>
                  <a:pt x="12947" y="407"/>
                  <a:pt x="12947" y="407"/>
                  <a:pt x="12947" y="407"/>
                </a:cubicBezTo>
                <a:cubicBezTo>
                  <a:pt x="12650" y="450"/>
                  <a:pt x="12055" y="543"/>
                  <a:pt x="12055" y="543"/>
                </a:cubicBezTo>
                <a:cubicBezTo>
                  <a:pt x="11237" y="416"/>
                  <a:pt x="11869" y="433"/>
                  <a:pt x="11460" y="687"/>
                </a:cubicBezTo>
                <a:cubicBezTo>
                  <a:pt x="11107" y="891"/>
                  <a:pt x="10549" y="1010"/>
                  <a:pt x="10252" y="1231"/>
                </a:cubicBezTo>
                <a:cubicBezTo>
                  <a:pt x="10047" y="1366"/>
                  <a:pt x="9769" y="1485"/>
                  <a:pt x="9657" y="1647"/>
                </a:cubicBezTo>
                <a:cubicBezTo>
                  <a:pt x="9601" y="1714"/>
                  <a:pt x="9601" y="1791"/>
                  <a:pt x="9508" y="1850"/>
                </a:cubicBezTo>
                <a:cubicBezTo>
                  <a:pt x="9285" y="1978"/>
                  <a:pt x="8746" y="2190"/>
                  <a:pt x="8746" y="2190"/>
                </a:cubicBezTo>
                <a:cubicBezTo>
                  <a:pt x="8226" y="2673"/>
                  <a:pt x="8635" y="3548"/>
                  <a:pt x="8746" y="4040"/>
                </a:cubicBezTo>
                <a:cubicBezTo>
                  <a:pt x="8765" y="4133"/>
                  <a:pt x="8746" y="4244"/>
                  <a:pt x="8895" y="4320"/>
                </a:cubicBezTo>
                <a:cubicBezTo>
                  <a:pt x="9341" y="4558"/>
                  <a:pt x="10140" y="4626"/>
                  <a:pt x="10698" y="4795"/>
                </a:cubicBezTo>
                <a:cubicBezTo>
                  <a:pt x="10735" y="5389"/>
                  <a:pt x="9787" y="6722"/>
                  <a:pt x="11609" y="6993"/>
                </a:cubicBezTo>
                <a:cubicBezTo>
                  <a:pt x="11702" y="7061"/>
                  <a:pt x="11776" y="7138"/>
                  <a:pt x="11906" y="7197"/>
                </a:cubicBezTo>
                <a:cubicBezTo>
                  <a:pt x="12018" y="7248"/>
                  <a:pt x="12222" y="7265"/>
                  <a:pt x="12352" y="7333"/>
                </a:cubicBezTo>
                <a:cubicBezTo>
                  <a:pt x="12575" y="7452"/>
                  <a:pt x="12668" y="7630"/>
                  <a:pt x="12947" y="7749"/>
                </a:cubicBezTo>
                <a:cubicBezTo>
                  <a:pt x="13040" y="7791"/>
                  <a:pt x="13152" y="7834"/>
                  <a:pt x="13263" y="7885"/>
                </a:cubicBezTo>
                <a:cubicBezTo>
                  <a:pt x="13356" y="8020"/>
                  <a:pt x="13338" y="8182"/>
                  <a:pt x="13561" y="8292"/>
                </a:cubicBezTo>
                <a:cubicBezTo>
                  <a:pt x="13802" y="8402"/>
                  <a:pt x="14304" y="8640"/>
                  <a:pt x="14304" y="8640"/>
                </a:cubicBezTo>
                <a:cubicBezTo>
                  <a:pt x="13821" y="8954"/>
                  <a:pt x="14155" y="8818"/>
                  <a:pt x="13114" y="8979"/>
                </a:cubicBezTo>
                <a:cubicBezTo>
                  <a:pt x="12947" y="8996"/>
                  <a:pt x="12650" y="9047"/>
                  <a:pt x="12650" y="9047"/>
                </a:cubicBezTo>
                <a:cubicBezTo>
                  <a:pt x="12371" y="9438"/>
                  <a:pt x="12594" y="9209"/>
                  <a:pt x="11609" y="9667"/>
                </a:cubicBezTo>
                <a:cubicBezTo>
                  <a:pt x="11404" y="9752"/>
                  <a:pt x="10995" y="9939"/>
                  <a:pt x="10995" y="9939"/>
                </a:cubicBezTo>
                <a:cubicBezTo>
                  <a:pt x="10884" y="10329"/>
                  <a:pt x="11070" y="10634"/>
                  <a:pt x="10252" y="10762"/>
                </a:cubicBezTo>
                <a:cubicBezTo>
                  <a:pt x="9936" y="10736"/>
                  <a:pt x="9638" y="10677"/>
                  <a:pt x="9341" y="10694"/>
                </a:cubicBezTo>
                <a:cubicBezTo>
                  <a:pt x="8876" y="10711"/>
                  <a:pt x="8523" y="11169"/>
                  <a:pt x="8300" y="11313"/>
                </a:cubicBezTo>
                <a:cubicBezTo>
                  <a:pt x="8114" y="11644"/>
                  <a:pt x="7780" y="11899"/>
                  <a:pt x="7240" y="12137"/>
                </a:cubicBezTo>
                <a:cubicBezTo>
                  <a:pt x="6906" y="12587"/>
                  <a:pt x="6441" y="12459"/>
                  <a:pt x="5437" y="12408"/>
                </a:cubicBezTo>
                <a:cubicBezTo>
                  <a:pt x="4415" y="12247"/>
                  <a:pt x="3132" y="12391"/>
                  <a:pt x="2147" y="12544"/>
                </a:cubicBezTo>
                <a:cubicBezTo>
                  <a:pt x="1850" y="12918"/>
                  <a:pt x="2036" y="12943"/>
                  <a:pt x="2891" y="13028"/>
                </a:cubicBezTo>
                <a:cubicBezTo>
                  <a:pt x="3430" y="13401"/>
                  <a:pt x="3504" y="13656"/>
                  <a:pt x="2445" y="13783"/>
                </a:cubicBezTo>
                <a:cubicBezTo>
                  <a:pt x="2277" y="13758"/>
                  <a:pt x="2129" y="13715"/>
                  <a:pt x="1980" y="13715"/>
                </a:cubicBezTo>
                <a:cubicBezTo>
                  <a:pt x="1366" y="13715"/>
                  <a:pt x="641" y="13605"/>
                  <a:pt x="195" y="13783"/>
                </a:cubicBezTo>
                <a:cubicBezTo>
                  <a:pt x="-511" y="14046"/>
                  <a:pt x="902" y="14657"/>
                  <a:pt x="1236" y="14810"/>
                </a:cubicBezTo>
                <a:cubicBezTo>
                  <a:pt x="1106" y="15269"/>
                  <a:pt x="1050" y="15447"/>
                  <a:pt x="641" y="15837"/>
                </a:cubicBezTo>
                <a:cubicBezTo>
                  <a:pt x="846" y="16550"/>
                  <a:pt x="827" y="16177"/>
                  <a:pt x="1534" y="16660"/>
                </a:cubicBezTo>
                <a:cubicBezTo>
                  <a:pt x="1701" y="16907"/>
                  <a:pt x="1943" y="17008"/>
                  <a:pt x="2296" y="17212"/>
                </a:cubicBezTo>
                <a:cubicBezTo>
                  <a:pt x="2500" y="17339"/>
                  <a:pt x="2891" y="17619"/>
                  <a:pt x="2891" y="17619"/>
                </a:cubicBezTo>
                <a:cubicBezTo>
                  <a:pt x="3058" y="17950"/>
                  <a:pt x="2946" y="18528"/>
                  <a:pt x="3950" y="18587"/>
                </a:cubicBezTo>
                <a:cubicBezTo>
                  <a:pt x="4638" y="18621"/>
                  <a:pt x="5344" y="18629"/>
                  <a:pt x="6051" y="18655"/>
                </a:cubicBezTo>
                <a:cubicBezTo>
                  <a:pt x="7129" y="18816"/>
                  <a:pt x="6627" y="18757"/>
                  <a:pt x="7556" y="18859"/>
                </a:cubicBezTo>
                <a:cubicBezTo>
                  <a:pt x="7854" y="18943"/>
                  <a:pt x="8319" y="18969"/>
                  <a:pt x="8449" y="19130"/>
                </a:cubicBezTo>
                <a:cubicBezTo>
                  <a:pt x="8597" y="19342"/>
                  <a:pt x="8523" y="19368"/>
                  <a:pt x="9044" y="19478"/>
                </a:cubicBezTo>
                <a:cubicBezTo>
                  <a:pt x="9936" y="19656"/>
                  <a:pt x="10401" y="19631"/>
                  <a:pt x="11460" y="19682"/>
                </a:cubicBezTo>
                <a:cubicBezTo>
                  <a:pt x="11850" y="19860"/>
                  <a:pt x="12018" y="20149"/>
                  <a:pt x="12501" y="20301"/>
                </a:cubicBezTo>
                <a:cubicBezTo>
                  <a:pt x="13226" y="20531"/>
                  <a:pt x="13988" y="20751"/>
                  <a:pt x="14750" y="20980"/>
                </a:cubicBezTo>
                <a:cubicBezTo>
                  <a:pt x="16219" y="20896"/>
                  <a:pt x="17408" y="20980"/>
                  <a:pt x="18821" y="21193"/>
                </a:cubicBezTo>
                <a:cubicBezTo>
                  <a:pt x="19119" y="21277"/>
                  <a:pt x="19416" y="21371"/>
                  <a:pt x="19713" y="21464"/>
                </a:cubicBezTo>
                <a:cubicBezTo>
                  <a:pt x="19862" y="21507"/>
                  <a:pt x="20160" y="21600"/>
                  <a:pt x="20160" y="21600"/>
                </a:cubicBezTo>
                <a:cubicBezTo>
                  <a:pt x="20587" y="20997"/>
                  <a:pt x="20327" y="20352"/>
                  <a:pt x="20011" y="19750"/>
                </a:cubicBezTo>
                <a:cubicBezTo>
                  <a:pt x="19918" y="19037"/>
                  <a:pt x="19695" y="18587"/>
                  <a:pt x="20160" y="17967"/>
                </a:cubicBezTo>
                <a:cubicBezTo>
                  <a:pt x="20624" y="16626"/>
                  <a:pt x="20606" y="15269"/>
                  <a:pt x="20773" y="13919"/>
                </a:cubicBezTo>
                <a:cubicBezTo>
                  <a:pt x="20717" y="12519"/>
                  <a:pt x="20624" y="11127"/>
                  <a:pt x="20624" y="9735"/>
                </a:cubicBezTo>
                <a:cubicBezTo>
                  <a:pt x="20624" y="8385"/>
                  <a:pt x="21089" y="8589"/>
                  <a:pt x="20308" y="7749"/>
                </a:cubicBezTo>
                <a:cubicBezTo>
                  <a:pt x="20048" y="6671"/>
                  <a:pt x="20420" y="5568"/>
                  <a:pt x="19862" y="4524"/>
                </a:cubicBezTo>
                <a:cubicBezTo>
                  <a:pt x="19658" y="3650"/>
                  <a:pt x="19620" y="3828"/>
                  <a:pt x="19862" y="2809"/>
                </a:cubicBezTo>
                <a:cubicBezTo>
                  <a:pt x="19918" y="2538"/>
                  <a:pt x="19862" y="2190"/>
                  <a:pt x="20476" y="2470"/>
                </a:cubicBezTo>
                <a:close/>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62" name="Text Box 5"/>
          <p:cNvSpPr txBox="1"/>
          <p:nvPr/>
        </p:nvSpPr>
        <p:spPr>
          <a:xfrm>
            <a:off x="2669858" y="3584575"/>
            <a:ext cx="2008823" cy="609883"/>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a:cs typeface="Arial"/>
                <a:sym typeface="Arial"/>
              </a:rPr>
              <a:t>كورنثوس</a:t>
            </a:r>
          </a:p>
        </p:txBody>
      </p:sp>
      <p:sp>
        <p:nvSpPr>
          <p:cNvPr id="11563" name="Freeform 6"/>
          <p:cNvSpPr/>
          <p:nvPr/>
        </p:nvSpPr>
        <p:spPr>
          <a:xfrm>
            <a:off x="957581" y="3373437"/>
            <a:ext cx="1723708" cy="1744663"/>
          </a:xfrm>
          <a:custGeom>
            <a:avLst/>
            <a:gdLst/>
            <a:ahLst/>
            <a:cxnLst>
              <a:cxn ang="0">
                <a:pos x="wd2" y="hd2"/>
              </a:cxn>
              <a:cxn ang="5400000">
                <a:pos x="wd2" y="hd2"/>
              </a:cxn>
              <a:cxn ang="10800000">
                <a:pos x="wd2" y="hd2"/>
              </a:cxn>
              <a:cxn ang="16200000">
                <a:pos x="wd2" y="hd2"/>
              </a:cxn>
            </a:cxnLst>
            <a:rect l="0" t="0" r="r" b="b"/>
            <a:pathLst>
              <a:path w="21399" h="21600" extrusionOk="0">
                <a:moveTo>
                  <a:pt x="18364" y="0"/>
                </a:moveTo>
                <a:cubicBezTo>
                  <a:pt x="17654" y="216"/>
                  <a:pt x="17004" y="550"/>
                  <a:pt x="16295" y="806"/>
                </a:cubicBezTo>
                <a:cubicBezTo>
                  <a:pt x="16137" y="845"/>
                  <a:pt x="15822" y="963"/>
                  <a:pt x="15822" y="963"/>
                </a:cubicBezTo>
                <a:cubicBezTo>
                  <a:pt x="15290" y="1730"/>
                  <a:pt x="14462" y="2241"/>
                  <a:pt x="13595" y="2535"/>
                </a:cubicBezTo>
                <a:cubicBezTo>
                  <a:pt x="12905" y="3243"/>
                  <a:pt x="13595" y="2634"/>
                  <a:pt x="11998" y="3184"/>
                </a:cubicBezTo>
                <a:cubicBezTo>
                  <a:pt x="10875" y="3538"/>
                  <a:pt x="9752" y="3656"/>
                  <a:pt x="8648" y="3970"/>
                </a:cubicBezTo>
                <a:cubicBezTo>
                  <a:pt x="8273" y="4068"/>
                  <a:pt x="7899" y="4167"/>
                  <a:pt x="7544" y="4285"/>
                </a:cubicBezTo>
                <a:cubicBezTo>
                  <a:pt x="7209" y="4363"/>
                  <a:pt x="6579" y="4599"/>
                  <a:pt x="6579" y="4599"/>
                </a:cubicBezTo>
                <a:cubicBezTo>
                  <a:pt x="5968" y="5228"/>
                  <a:pt x="5179" y="5759"/>
                  <a:pt x="4352" y="6034"/>
                </a:cubicBezTo>
                <a:cubicBezTo>
                  <a:pt x="4076" y="5975"/>
                  <a:pt x="3819" y="5936"/>
                  <a:pt x="3563" y="5877"/>
                </a:cubicBezTo>
                <a:cubicBezTo>
                  <a:pt x="3228" y="5778"/>
                  <a:pt x="2598" y="5562"/>
                  <a:pt x="2598" y="5562"/>
                </a:cubicBezTo>
                <a:cubicBezTo>
                  <a:pt x="2164" y="6820"/>
                  <a:pt x="2499" y="6447"/>
                  <a:pt x="1336" y="6840"/>
                </a:cubicBezTo>
                <a:cubicBezTo>
                  <a:pt x="331" y="8176"/>
                  <a:pt x="351" y="7626"/>
                  <a:pt x="863" y="9061"/>
                </a:cubicBezTo>
                <a:cubicBezTo>
                  <a:pt x="745" y="9218"/>
                  <a:pt x="666" y="9395"/>
                  <a:pt x="528" y="9532"/>
                </a:cubicBezTo>
                <a:cubicBezTo>
                  <a:pt x="390" y="9650"/>
                  <a:pt x="95" y="9650"/>
                  <a:pt x="55" y="9847"/>
                </a:cubicBezTo>
                <a:cubicBezTo>
                  <a:pt x="-201" y="10810"/>
                  <a:pt x="489" y="10947"/>
                  <a:pt x="1021" y="11439"/>
                </a:cubicBezTo>
                <a:cubicBezTo>
                  <a:pt x="1297" y="12598"/>
                  <a:pt x="1277" y="13797"/>
                  <a:pt x="1652" y="14937"/>
                </a:cubicBezTo>
                <a:cubicBezTo>
                  <a:pt x="1592" y="15252"/>
                  <a:pt x="1533" y="15566"/>
                  <a:pt x="1494" y="15881"/>
                </a:cubicBezTo>
                <a:cubicBezTo>
                  <a:pt x="1376" y="16411"/>
                  <a:pt x="1179" y="17473"/>
                  <a:pt x="1179" y="17473"/>
                </a:cubicBezTo>
                <a:cubicBezTo>
                  <a:pt x="1415" y="18475"/>
                  <a:pt x="1494" y="17925"/>
                  <a:pt x="2125" y="18593"/>
                </a:cubicBezTo>
                <a:cubicBezTo>
                  <a:pt x="2302" y="19143"/>
                  <a:pt x="2203" y="19772"/>
                  <a:pt x="2440" y="20322"/>
                </a:cubicBezTo>
                <a:cubicBezTo>
                  <a:pt x="2617" y="20755"/>
                  <a:pt x="3642" y="20833"/>
                  <a:pt x="4036" y="20971"/>
                </a:cubicBezTo>
                <a:cubicBezTo>
                  <a:pt x="5613" y="20657"/>
                  <a:pt x="5495" y="21187"/>
                  <a:pt x="6756" y="21443"/>
                </a:cubicBezTo>
                <a:cubicBezTo>
                  <a:pt x="7308" y="21541"/>
                  <a:pt x="7899" y="21541"/>
                  <a:pt x="8490" y="21600"/>
                </a:cubicBezTo>
                <a:cubicBezTo>
                  <a:pt x="9614" y="20873"/>
                  <a:pt x="8963" y="20126"/>
                  <a:pt x="9456" y="19065"/>
                </a:cubicBezTo>
                <a:cubicBezTo>
                  <a:pt x="9673" y="18534"/>
                  <a:pt x="11230" y="18455"/>
                  <a:pt x="11525" y="18416"/>
                </a:cubicBezTo>
                <a:cubicBezTo>
                  <a:pt x="12787" y="17767"/>
                  <a:pt x="14284" y="17787"/>
                  <a:pt x="15506" y="17001"/>
                </a:cubicBezTo>
                <a:cubicBezTo>
                  <a:pt x="15546" y="16844"/>
                  <a:pt x="15565" y="16667"/>
                  <a:pt x="15664" y="16529"/>
                </a:cubicBezTo>
                <a:cubicBezTo>
                  <a:pt x="15723" y="16392"/>
                  <a:pt x="15900" y="16313"/>
                  <a:pt x="15979" y="16195"/>
                </a:cubicBezTo>
                <a:cubicBezTo>
                  <a:pt x="16925" y="14230"/>
                  <a:pt x="15743" y="15999"/>
                  <a:pt x="16630" y="14780"/>
                </a:cubicBezTo>
                <a:cubicBezTo>
                  <a:pt x="16886" y="13974"/>
                  <a:pt x="17221" y="13974"/>
                  <a:pt x="18049" y="13817"/>
                </a:cubicBezTo>
                <a:cubicBezTo>
                  <a:pt x="18344" y="13620"/>
                  <a:pt x="18719" y="13561"/>
                  <a:pt x="19014" y="13345"/>
                </a:cubicBezTo>
                <a:cubicBezTo>
                  <a:pt x="20019" y="12520"/>
                  <a:pt x="18600" y="13109"/>
                  <a:pt x="19803" y="12716"/>
                </a:cubicBezTo>
                <a:cubicBezTo>
                  <a:pt x="19842" y="12539"/>
                  <a:pt x="19960" y="12382"/>
                  <a:pt x="19960" y="12225"/>
                </a:cubicBezTo>
                <a:cubicBezTo>
                  <a:pt x="19921" y="11891"/>
                  <a:pt x="19645" y="11282"/>
                  <a:pt x="19645" y="11282"/>
                </a:cubicBezTo>
                <a:cubicBezTo>
                  <a:pt x="19822" y="9336"/>
                  <a:pt x="19783" y="9552"/>
                  <a:pt x="20768" y="8098"/>
                </a:cubicBezTo>
                <a:cubicBezTo>
                  <a:pt x="20946" y="6958"/>
                  <a:pt x="21241" y="5916"/>
                  <a:pt x="21399" y="4776"/>
                </a:cubicBezTo>
                <a:cubicBezTo>
                  <a:pt x="21340" y="4344"/>
                  <a:pt x="21399" y="3892"/>
                  <a:pt x="21241" y="3498"/>
                </a:cubicBezTo>
                <a:cubicBezTo>
                  <a:pt x="21044" y="3007"/>
                  <a:pt x="19803" y="2870"/>
                  <a:pt x="19803" y="2870"/>
                </a:cubicBezTo>
                <a:cubicBezTo>
                  <a:pt x="19113" y="2142"/>
                  <a:pt x="19448" y="0"/>
                  <a:pt x="18364" y="0"/>
                </a:cubicBezTo>
                <a:close/>
              </a:path>
            </a:pathLst>
          </a:custGeom>
          <a:solidFill>
            <a:schemeClr val="accent3">
              <a:lumOff val="44000"/>
            </a:schemeClr>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64" name="Freeform 7"/>
          <p:cNvSpPr/>
          <p:nvPr/>
        </p:nvSpPr>
        <p:spPr>
          <a:xfrm>
            <a:off x="1295400" y="4746625"/>
            <a:ext cx="512763" cy="409575"/>
          </a:xfrm>
          <a:custGeom>
            <a:avLst/>
            <a:gdLst/>
            <a:ahLst/>
            <a:cxnLst>
              <a:cxn ang="0">
                <a:pos x="wd2" y="hd2"/>
              </a:cxn>
              <a:cxn ang="5400000">
                <a:pos x="wd2" y="hd2"/>
              </a:cxn>
              <a:cxn ang="10800000">
                <a:pos x="wd2" y="hd2"/>
              </a:cxn>
              <a:cxn ang="16200000">
                <a:pos x="wd2" y="hd2"/>
              </a:cxn>
            </a:cxnLst>
            <a:rect l="0" t="0" r="r" b="b"/>
            <a:pathLst>
              <a:path w="21600" h="21600" extrusionOk="0">
                <a:moveTo>
                  <a:pt x="535" y="16912"/>
                </a:moveTo>
                <a:cubicBezTo>
                  <a:pt x="936" y="14484"/>
                  <a:pt x="1471" y="12391"/>
                  <a:pt x="2207" y="10130"/>
                </a:cubicBezTo>
                <a:cubicBezTo>
                  <a:pt x="1538" y="6447"/>
                  <a:pt x="802" y="6447"/>
                  <a:pt x="0" y="3349"/>
                </a:cubicBezTo>
                <a:cubicBezTo>
                  <a:pt x="535" y="2847"/>
                  <a:pt x="1003" y="2260"/>
                  <a:pt x="1605" y="2009"/>
                </a:cubicBezTo>
                <a:cubicBezTo>
                  <a:pt x="2608" y="1423"/>
                  <a:pt x="4882" y="670"/>
                  <a:pt x="4882" y="670"/>
                </a:cubicBezTo>
                <a:cubicBezTo>
                  <a:pt x="5417" y="837"/>
                  <a:pt x="6085" y="837"/>
                  <a:pt x="6487" y="1340"/>
                </a:cubicBezTo>
                <a:cubicBezTo>
                  <a:pt x="6821" y="1758"/>
                  <a:pt x="6754" y="2679"/>
                  <a:pt x="7022" y="3349"/>
                </a:cubicBezTo>
                <a:cubicBezTo>
                  <a:pt x="7690" y="5023"/>
                  <a:pt x="8159" y="5442"/>
                  <a:pt x="9228" y="6781"/>
                </a:cubicBezTo>
                <a:cubicBezTo>
                  <a:pt x="9897" y="6530"/>
                  <a:pt x="10767" y="6614"/>
                  <a:pt x="11368" y="6028"/>
                </a:cubicBezTo>
                <a:cubicBezTo>
                  <a:pt x="12305" y="4940"/>
                  <a:pt x="12238" y="2428"/>
                  <a:pt x="13508" y="2009"/>
                </a:cubicBezTo>
                <a:cubicBezTo>
                  <a:pt x="14578" y="1507"/>
                  <a:pt x="15648" y="1088"/>
                  <a:pt x="16785" y="670"/>
                </a:cubicBezTo>
                <a:cubicBezTo>
                  <a:pt x="17320" y="419"/>
                  <a:pt x="18390" y="0"/>
                  <a:pt x="18390" y="0"/>
                </a:cubicBezTo>
                <a:cubicBezTo>
                  <a:pt x="20931" y="2093"/>
                  <a:pt x="19527" y="251"/>
                  <a:pt x="20530" y="4688"/>
                </a:cubicBezTo>
                <a:cubicBezTo>
                  <a:pt x="20798" y="6028"/>
                  <a:pt x="21600" y="8791"/>
                  <a:pt x="21600" y="8791"/>
                </a:cubicBezTo>
                <a:cubicBezTo>
                  <a:pt x="15581" y="11219"/>
                  <a:pt x="19126" y="19172"/>
                  <a:pt x="13508" y="21600"/>
                </a:cubicBezTo>
                <a:cubicBezTo>
                  <a:pt x="10900" y="20512"/>
                  <a:pt x="8092" y="18921"/>
                  <a:pt x="5417" y="18251"/>
                </a:cubicBezTo>
                <a:cubicBezTo>
                  <a:pt x="4480" y="18000"/>
                  <a:pt x="3611" y="17749"/>
                  <a:pt x="2742" y="17581"/>
                </a:cubicBezTo>
                <a:cubicBezTo>
                  <a:pt x="1939" y="17330"/>
                  <a:pt x="535" y="16912"/>
                  <a:pt x="535" y="16912"/>
                </a:cubicBezTo>
                <a:close/>
              </a:path>
            </a:pathLst>
          </a:custGeom>
          <a:solidFill>
            <a:srgbClr val="FF0000"/>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65" name="Rectangle 8"/>
          <p:cNvSpPr txBox="1">
            <a:spLocks noGrp="1"/>
          </p:cNvSpPr>
          <p:nvPr>
            <p:ph type="title"/>
          </p:nvPr>
        </p:nvSpPr>
        <p:spPr>
          <a:xfrm>
            <a:off x="6248400" y="685800"/>
            <a:ext cx="3200400" cy="1200329"/>
          </a:xfrm>
          <a:prstGeom prst="rect">
            <a:avLst/>
          </a:prstGeom>
          <a:effectLst>
            <a:outerShdw blurRad="63500" dist="35921" dir="2700000" rotWithShape="0">
              <a:srgbClr val="000000"/>
            </a:outerShdw>
          </a:effectLst>
        </p:spPr>
        <p:txBody>
          <a:bodyPr anchor="t"/>
          <a:lstStyle>
            <a:lvl1pPr rtl="1">
              <a:defRPr sz="3600" b="1">
                <a:solidFill>
                  <a:schemeClr val="accent3">
                    <a:lumOff val="44000"/>
                  </a:schemeClr>
                </a:solidFill>
                <a:latin typeface="Arial"/>
                <a:ea typeface="Arial"/>
                <a:cs typeface="Arial"/>
                <a:sym typeface="Arial"/>
              </a:defRPr>
            </a:lvl1pPr>
          </a:lstStyle>
          <a:p>
            <a:r>
              <a:t>معبر        كورنثوس</a:t>
            </a:r>
          </a:p>
        </p:txBody>
      </p:sp>
      <p:grpSp>
        <p:nvGrpSpPr>
          <p:cNvPr id="11568" name="AutoShape 9"/>
          <p:cNvGrpSpPr/>
          <p:nvPr/>
        </p:nvGrpSpPr>
        <p:grpSpPr>
          <a:xfrm>
            <a:off x="5357812" y="1592262"/>
            <a:ext cx="3276603" cy="838201"/>
            <a:chOff x="-36218" y="825029"/>
            <a:chExt cx="3276601" cy="838201"/>
          </a:xfrm>
        </p:grpSpPr>
        <p:sp>
          <p:nvSpPr>
            <p:cNvPr id="11566" name="Double Arrow"/>
            <p:cNvSpPr/>
            <p:nvPr/>
          </p:nvSpPr>
          <p:spPr>
            <a:xfrm rot="1981080">
              <a:off x="-36218" y="825029"/>
              <a:ext cx="3276601" cy="838201"/>
            </a:xfrm>
            <a:prstGeom prst="leftRightArrow">
              <a:avLst>
                <a:gd name="adj1" fmla="val 50000"/>
                <a:gd name="adj2" fmla="val 78182"/>
              </a:avLst>
            </a:prstGeom>
            <a:solidFill>
              <a:srgbClr val="000000"/>
            </a:solidFill>
            <a:ln w="9525" cap="flat">
              <a:solidFill>
                <a:srgbClr val="000000"/>
              </a:solidFill>
              <a:prstDash val="solid"/>
              <a:miter lim="8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11567" name="7 كم"/>
            <p:cNvSpPr txBox="1"/>
            <p:nvPr/>
          </p:nvSpPr>
          <p:spPr>
            <a:xfrm rot="1981080">
              <a:off x="1275391" y="982520"/>
              <a:ext cx="653382" cy="52321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tIns="45719" rIns="45719" bIns="45719" numCol="1" anchor="ctr">
              <a:spAutoFit/>
            </a:bodyPr>
            <a:lstStyle>
              <a:lvl1pPr rtl="1">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a:cs typeface="Arial"/>
                  <a:sym typeface="Arial"/>
                </a:rPr>
                <a:t>7</a:t>
              </a:r>
              <a:r>
                <a:rPr kumimoji="0" sz="28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2800" b="1" i="0" u="none" strike="noStrike" kern="0" cap="none" spc="0" normalizeH="0" baseline="0" noProof="0" dirty="0" err="1">
                  <a:ln>
                    <a:noFill/>
                  </a:ln>
                  <a:solidFill>
                    <a:srgbClr val="8F8F8F">
                      <a:lumOff val="44000"/>
                    </a:srgbClr>
                  </a:solidFill>
                  <a:effectLst/>
                  <a:uLnTx/>
                  <a:uFillTx/>
                  <a:latin typeface="Arial"/>
                  <a:cs typeface="Arial"/>
                  <a:sym typeface="Arial"/>
                </a:rPr>
                <a:t>كم</a:t>
              </a:r>
              <a:endParaRPr kumimoji="0" sz="2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11572" name="AutoShape 10"/>
          <p:cNvGrpSpPr/>
          <p:nvPr/>
        </p:nvGrpSpPr>
        <p:grpSpPr>
          <a:xfrm>
            <a:off x="1550114" y="580466"/>
            <a:ext cx="4402018" cy="3239839"/>
            <a:chOff x="0" y="0"/>
            <a:chExt cx="4402017" cy="3239838"/>
          </a:xfrm>
        </p:grpSpPr>
        <p:sp>
          <p:nvSpPr>
            <p:cNvPr id="11569" name="Shape"/>
            <p:cNvSpPr/>
            <p:nvPr/>
          </p:nvSpPr>
          <p:spPr>
            <a:xfrm rot="8901611">
              <a:off x="-76572" y="1120541"/>
              <a:ext cx="4555161" cy="998756"/>
            </a:xfrm>
            <a:custGeom>
              <a:avLst/>
              <a:gdLst/>
              <a:ahLst/>
              <a:cxnLst>
                <a:cxn ang="0">
                  <a:pos x="wd2" y="hd2"/>
                </a:cxn>
                <a:cxn ang="5400000">
                  <a:pos x="wd2" y="hd2"/>
                </a:cxn>
                <a:cxn ang="10800000">
                  <a:pos x="wd2" y="hd2"/>
                </a:cxn>
                <a:cxn ang="16200000">
                  <a:pos x="wd2" y="hd2"/>
                </a:cxn>
              </a:cxnLst>
              <a:rect l="0" t="0" r="r" b="b"/>
              <a:pathLst>
                <a:path w="21600" h="19454" extrusionOk="0">
                  <a:moveTo>
                    <a:pt x="17633" y="0"/>
                  </a:moveTo>
                  <a:lnTo>
                    <a:pt x="21600" y="6483"/>
                  </a:lnTo>
                  <a:lnTo>
                    <a:pt x="19396" y="6483"/>
                  </a:lnTo>
                  <a:cubicBezTo>
                    <a:pt x="18026" y="16254"/>
                    <a:pt x="13858" y="21600"/>
                    <a:pt x="9919" y="18639"/>
                  </a:cubicBezTo>
                  <a:lnTo>
                    <a:pt x="9919" y="18639"/>
                  </a:lnTo>
                  <a:cubicBezTo>
                    <a:pt x="12282" y="16863"/>
                    <a:pt x="14166" y="12345"/>
                    <a:pt x="14988" y="6483"/>
                  </a:cubicBezTo>
                  <a:lnTo>
                    <a:pt x="12784" y="6483"/>
                  </a:lnTo>
                  <a:close/>
                  <a:moveTo>
                    <a:pt x="7714" y="19450"/>
                  </a:moveTo>
                  <a:cubicBezTo>
                    <a:pt x="3454" y="19450"/>
                    <a:pt x="0" y="10742"/>
                    <a:pt x="0" y="0"/>
                  </a:cubicBezTo>
                  <a:lnTo>
                    <a:pt x="4408" y="0"/>
                  </a:lnTo>
                  <a:cubicBezTo>
                    <a:pt x="4408" y="10742"/>
                    <a:pt x="7862" y="19450"/>
                    <a:pt x="12123" y="19450"/>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70" name="Shape"/>
            <p:cNvSpPr/>
            <p:nvPr/>
          </p:nvSpPr>
          <p:spPr>
            <a:xfrm rot="8901611">
              <a:off x="1773599" y="596519"/>
              <a:ext cx="2556511" cy="998538"/>
            </a:xfrm>
            <a:custGeom>
              <a:avLst/>
              <a:gdLst/>
              <a:ahLst/>
              <a:cxnLst>
                <a:cxn ang="0">
                  <a:pos x="wd2" y="hd2"/>
                </a:cxn>
                <a:cxn ang="5400000">
                  <a:pos x="wd2" y="hd2"/>
                </a:cxn>
                <a:cxn ang="10800000">
                  <a:pos x="wd2" y="hd2"/>
                </a:cxn>
                <a:cxn ang="16200000">
                  <a:pos x="wd2" y="hd2"/>
                </a:cxn>
              </a:cxnLst>
              <a:rect l="0" t="0" r="r" b="b"/>
              <a:pathLst>
                <a:path w="21600" h="21600" extrusionOk="0">
                  <a:moveTo>
                    <a:pt x="13745" y="21600"/>
                  </a:moveTo>
                  <a:cubicBezTo>
                    <a:pt x="6154" y="21600"/>
                    <a:pt x="0" y="11929"/>
                    <a:pt x="0" y="0"/>
                  </a:cubicBezTo>
                  <a:lnTo>
                    <a:pt x="7855" y="0"/>
                  </a:lnTo>
                  <a:cubicBezTo>
                    <a:pt x="7855" y="11929"/>
                    <a:pt x="14009"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71" name="Line"/>
            <p:cNvSpPr/>
            <p:nvPr/>
          </p:nvSpPr>
          <p:spPr>
            <a:xfrm rot="8901611">
              <a:off x="-76514" y="1120743"/>
              <a:ext cx="4555161" cy="998538"/>
            </a:xfrm>
            <a:custGeom>
              <a:avLst/>
              <a:gdLst/>
              <a:ahLst/>
              <a:cxnLst>
                <a:cxn ang="0">
                  <a:pos x="wd2" y="hd2"/>
                </a:cxn>
                <a:cxn ang="5400000">
                  <a:pos x="wd2" y="hd2"/>
                </a:cxn>
                <a:cxn ang="10800000">
                  <a:pos x="wd2" y="hd2"/>
                </a:cxn>
                <a:cxn ang="16200000">
                  <a:pos x="wd2" y="hd2"/>
                </a:cxn>
              </a:cxnLst>
              <a:rect l="0" t="0" r="r" b="b"/>
              <a:pathLst>
                <a:path w="21600" h="21600" extrusionOk="0">
                  <a:moveTo>
                    <a:pt x="9919" y="20700"/>
                  </a:moveTo>
                  <a:lnTo>
                    <a:pt x="9919" y="20700"/>
                  </a:lnTo>
                  <a:cubicBezTo>
                    <a:pt x="12282" y="18727"/>
                    <a:pt x="14166" y="13710"/>
                    <a:pt x="14988" y="7200"/>
                  </a:cubicBezTo>
                  <a:lnTo>
                    <a:pt x="12784" y="7200"/>
                  </a:lnTo>
                  <a:lnTo>
                    <a:pt x="17633" y="0"/>
                  </a:lnTo>
                  <a:lnTo>
                    <a:pt x="21600" y="7200"/>
                  </a:lnTo>
                  <a:lnTo>
                    <a:pt x="19396" y="7200"/>
                  </a:lnTo>
                  <a:cubicBezTo>
                    <a:pt x="18306" y="15830"/>
                    <a:pt x="15392" y="21600"/>
                    <a:pt x="12123" y="21600"/>
                  </a:cubicBezTo>
                  <a:lnTo>
                    <a:pt x="7714" y="21600"/>
                  </a:lnTo>
                  <a:cubicBezTo>
                    <a:pt x="3454" y="21600"/>
                    <a:pt x="0" y="11929"/>
                    <a:pt x="0" y="0"/>
                  </a:cubicBezTo>
                  <a:lnTo>
                    <a:pt x="4408" y="0"/>
                  </a:lnTo>
                  <a:cubicBezTo>
                    <a:pt x="4408" y="11929"/>
                    <a:pt x="7862" y="21600"/>
                    <a:pt x="12123"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6" name="AutoShape 11"/>
          <p:cNvGrpSpPr/>
          <p:nvPr/>
        </p:nvGrpSpPr>
        <p:grpSpPr>
          <a:xfrm>
            <a:off x="2256095" y="2957028"/>
            <a:ext cx="7426851" cy="2570504"/>
            <a:chOff x="0" y="0"/>
            <a:chExt cx="7426849" cy="2570503"/>
          </a:xfrm>
        </p:grpSpPr>
        <p:sp>
          <p:nvSpPr>
            <p:cNvPr id="11573" name="Shape"/>
            <p:cNvSpPr/>
            <p:nvPr/>
          </p:nvSpPr>
          <p:spPr>
            <a:xfrm rot="20851465">
              <a:off x="20672" y="785931"/>
              <a:ext cx="7385506" cy="998642"/>
            </a:xfrm>
            <a:custGeom>
              <a:avLst/>
              <a:gdLst/>
              <a:ahLst/>
              <a:cxnLst>
                <a:cxn ang="0">
                  <a:pos x="wd2" y="hd2"/>
                </a:cxn>
                <a:cxn ang="5400000">
                  <a:pos x="wd2" y="hd2"/>
                </a:cxn>
                <a:cxn ang="10800000">
                  <a:pos x="wd2" y="hd2"/>
                </a:cxn>
                <a:cxn ang="16200000">
                  <a:pos x="wd2" y="hd2"/>
                </a:cxn>
              </a:cxnLst>
              <a:rect l="0" t="0" r="r" b="b"/>
              <a:pathLst>
                <a:path w="21600" h="20147" extrusionOk="0">
                  <a:moveTo>
                    <a:pt x="17650" y="0"/>
                  </a:moveTo>
                  <a:lnTo>
                    <a:pt x="21600" y="6715"/>
                  </a:lnTo>
                  <a:lnTo>
                    <a:pt x="18648" y="6715"/>
                  </a:lnTo>
                  <a:cubicBezTo>
                    <a:pt x="17322" y="16047"/>
                    <a:pt x="13468" y="21600"/>
                    <a:pt x="9555" y="19814"/>
                  </a:cubicBezTo>
                  <a:lnTo>
                    <a:pt x="9555" y="19814"/>
                  </a:lnTo>
                  <a:cubicBezTo>
                    <a:pt x="12407" y="18513"/>
                    <a:pt x="14761" y="13517"/>
                    <a:pt x="15727" y="6715"/>
                  </a:cubicBezTo>
                  <a:lnTo>
                    <a:pt x="12775" y="6715"/>
                  </a:lnTo>
                  <a:close/>
                  <a:moveTo>
                    <a:pt x="8095" y="20145"/>
                  </a:moveTo>
                  <a:cubicBezTo>
                    <a:pt x="3624" y="20145"/>
                    <a:pt x="0" y="11126"/>
                    <a:pt x="0" y="0"/>
                  </a:cubicBezTo>
                  <a:lnTo>
                    <a:pt x="2920" y="0"/>
                  </a:lnTo>
                  <a:cubicBezTo>
                    <a:pt x="2920" y="11126"/>
                    <a:pt x="6545" y="20145"/>
                    <a:pt x="11015" y="20145"/>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74" name="Shape"/>
            <p:cNvSpPr/>
            <p:nvPr/>
          </p:nvSpPr>
          <p:spPr>
            <a:xfrm rot="20851465">
              <a:off x="63387" y="1176836"/>
              <a:ext cx="3766424" cy="998538"/>
            </a:xfrm>
            <a:custGeom>
              <a:avLst/>
              <a:gdLst/>
              <a:ahLst/>
              <a:cxnLst>
                <a:cxn ang="0">
                  <a:pos x="wd2" y="hd2"/>
                </a:cxn>
                <a:cxn ang="5400000">
                  <a:pos x="wd2" y="hd2"/>
                </a:cxn>
                <a:cxn ang="10800000">
                  <a:pos x="wd2" y="hd2"/>
                </a:cxn>
                <a:cxn ang="16200000">
                  <a:pos x="wd2" y="hd2"/>
                </a:cxn>
              </a:cxnLst>
              <a:rect l="0" t="0" r="r" b="b"/>
              <a:pathLst>
                <a:path w="21600" h="21600" extrusionOk="0">
                  <a:moveTo>
                    <a:pt x="15874" y="21600"/>
                  </a:moveTo>
                  <a:cubicBezTo>
                    <a:pt x="7107" y="21600"/>
                    <a:pt x="0" y="11929"/>
                    <a:pt x="0" y="0"/>
                  </a:cubicBezTo>
                  <a:lnTo>
                    <a:pt x="5726" y="0"/>
                  </a:lnTo>
                  <a:cubicBezTo>
                    <a:pt x="5726" y="11929"/>
                    <a:pt x="12833"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11575" name="Line"/>
            <p:cNvSpPr/>
            <p:nvPr/>
          </p:nvSpPr>
          <p:spPr>
            <a:xfrm rot="20851465">
              <a:off x="20661" y="785932"/>
              <a:ext cx="7385506" cy="998538"/>
            </a:xfrm>
            <a:custGeom>
              <a:avLst/>
              <a:gdLst/>
              <a:ahLst/>
              <a:cxnLst>
                <a:cxn ang="0">
                  <a:pos x="wd2" y="hd2"/>
                </a:cxn>
                <a:cxn ang="5400000">
                  <a:pos x="wd2" y="hd2"/>
                </a:cxn>
                <a:cxn ang="10800000">
                  <a:pos x="wd2" y="hd2"/>
                </a:cxn>
                <a:cxn ang="16200000">
                  <a:pos x="wd2" y="hd2"/>
                </a:cxn>
              </a:cxnLst>
              <a:rect l="0" t="0" r="r" b="b"/>
              <a:pathLst>
                <a:path w="21600" h="21600" extrusionOk="0">
                  <a:moveTo>
                    <a:pt x="9555" y="21246"/>
                  </a:moveTo>
                  <a:lnTo>
                    <a:pt x="9555" y="21246"/>
                  </a:lnTo>
                  <a:cubicBezTo>
                    <a:pt x="12407" y="19850"/>
                    <a:pt x="14761" y="14493"/>
                    <a:pt x="15727" y="7200"/>
                  </a:cubicBezTo>
                  <a:lnTo>
                    <a:pt x="12775" y="7200"/>
                  </a:lnTo>
                  <a:lnTo>
                    <a:pt x="17650" y="0"/>
                  </a:lnTo>
                  <a:lnTo>
                    <a:pt x="21600" y="7200"/>
                  </a:lnTo>
                  <a:lnTo>
                    <a:pt x="18648" y="7200"/>
                  </a:lnTo>
                  <a:cubicBezTo>
                    <a:pt x="17504" y="15830"/>
                    <a:pt x="14446" y="21600"/>
                    <a:pt x="11015" y="21600"/>
                  </a:cubicBezTo>
                  <a:lnTo>
                    <a:pt x="8095" y="21600"/>
                  </a:lnTo>
                  <a:cubicBezTo>
                    <a:pt x="3624" y="21600"/>
                    <a:pt x="0" y="11929"/>
                    <a:pt x="0" y="0"/>
                  </a:cubicBezTo>
                  <a:lnTo>
                    <a:pt x="2920" y="0"/>
                  </a:lnTo>
                  <a:cubicBezTo>
                    <a:pt x="2920" y="11929"/>
                    <a:pt x="6545" y="21600"/>
                    <a:pt x="11015"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77" name="Text Box 12"/>
          <p:cNvSpPr txBox="1"/>
          <p:nvPr/>
        </p:nvSpPr>
        <p:spPr>
          <a:xfrm>
            <a:off x="-30481" y="5029200"/>
            <a:ext cx="3337561" cy="609883"/>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a:cs typeface="Arial"/>
                <a:sym typeface="Arial"/>
              </a:rPr>
              <a:t>عبر كورنثوس</a:t>
            </a:r>
          </a:p>
        </p:txBody>
      </p:sp>
      <p:pic>
        <p:nvPicPr>
          <p:cNvPr id="11578" name="Picture 13" descr="Picture 13"/>
          <p:cNvPicPr>
            <a:picLocks noChangeAspect="1"/>
          </p:cNvPicPr>
          <p:nvPr/>
        </p:nvPicPr>
        <p:blipFill>
          <a:blip r:embed="rId5" cstate="print"/>
          <a:stretch>
            <a:fillRect/>
          </a:stretch>
        </p:blipFill>
        <p:spPr>
          <a:xfrm>
            <a:off x="4343400" y="228600"/>
            <a:ext cx="1003300" cy="1308100"/>
          </a:xfrm>
          <a:prstGeom prst="rect">
            <a:avLst/>
          </a:prstGeom>
          <a:ln w="12700">
            <a:miter lim="400000"/>
          </a:ln>
        </p:spPr>
      </p:pic>
      <p:pic>
        <p:nvPicPr>
          <p:cNvPr id="11579" name="Picture 14" descr="Picture 14"/>
          <p:cNvPicPr>
            <a:picLocks noChangeAspect="1"/>
          </p:cNvPicPr>
          <p:nvPr/>
        </p:nvPicPr>
        <p:blipFill>
          <a:blip r:embed="rId5" cstate="print"/>
          <a:stretch>
            <a:fillRect/>
          </a:stretch>
        </p:blipFill>
        <p:spPr>
          <a:xfrm>
            <a:off x="5562600" y="1295400"/>
            <a:ext cx="1003300" cy="1308100"/>
          </a:xfrm>
          <a:prstGeom prst="rect">
            <a:avLst/>
          </a:prstGeom>
          <a:ln w="12700">
            <a:miter lim="400000"/>
          </a:ln>
        </p:spPr>
      </p:pic>
      <p:pic>
        <p:nvPicPr>
          <p:cNvPr id="11580" name="Picture 15" descr="Picture 15"/>
          <p:cNvPicPr>
            <a:picLocks noChangeAspect="1"/>
          </p:cNvPicPr>
          <p:nvPr/>
        </p:nvPicPr>
        <p:blipFill>
          <a:blip r:embed="rId5" cstate="print"/>
          <a:stretch>
            <a:fillRect/>
          </a:stretch>
        </p:blipFill>
        <p:spPr>
          <a:xfrm>
            <a:off x="6858000" y="2286000"/>
            <a:ext cx="1003300" cy="1308100"/>
          </a:xfrm>
          <a:prstGeom prst="rect">
            <a:avLst/>
          </a:prstGeom>
          <a:ln w="12700">
            <a:miter lim="400000"/>
          </a:ln>
        </p:spPr>
      </p:pic>
      <p:pic>
        <p:nvPicPr>
          <p:cNvPr id="11581" name="Picture 16" descr="Picture 16"/>
          <p:cNvPicPr>
            <a:picLocks noChangeAspect="1"/>
          </p:cNvPicPr>
          <p:nvPr/>
        </p:nvPicPr>
        <p:blipFill>
          <a:blip r:embed="rId5" cstate="print"/>
          <a:stretch>
            <a:fillRect/>
          </a:stretch>
        </p:blipFill>
        <p:spPr>
          <a:xfrm>
            <a:off x="8140700" y="3276600"/>
            <a:ext cx="1003300" cy="1308100"/>
          </a:xfrm>
          <a:prstGeom prst="rect">
            <a:avLst/>
          </a:prstGeom>
          <a:ln w="12700">
            <a:miter lim="400000"/>
          </a:ln>
        </p:spPr>
      </p:pic>
      <p:sp>
        <p:nvSpPr>
          <p:cNvPr id="11582" name="Text Box 17"/>
          <p:cNvSpPr txBox="1"/>
          <p:nvPr/>
        </p:nvSpPr>
        <p:spPr>
          <a:xfrm>
            <a:off x="-106680" y="5562600"/>
            <a:ext cx="3337560" cy="609883"/>
          </a:xfrm>
          <a:prstGeom prst="rect">
            <a:avLst/>
          </a:prstGeom>
          <a:ln w="12700">
            <a:miter lim="400000"/>
          </a:ln>
          <a:effectLst>
            <a:outerShdw blurRad="63500" dist="35921" dir="2700000" rotWithShape="0">
              <a:srgbClr val="000000"/>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i="0" u="none" strike="noStrike" kern="0" cap="none" spc="0" normalizeH="0" baseline="0" noProof="0">
                <a:ln>
                  <a:noFill/>
                </a:ln>
                <a:solidFill>
                  <a:srgbClr val="8F8F8F">
                    <a:lumOff val="44000"/>
                  </a:srgbClr>
                </a:solidFill>
                <a:effectLst/>
                <a:uLnTx/>
                <a:uFillTx/>
                <a:latin typeface="Arial"/>
                <a:cs typeface="Arial"/>
                <a:sym typeface="Arial"/>
              </a:rPr>
              <a:t>هيكل أفروديت</a:t>
            </a:r>
          </a:p>
        </p:txBody>
      </p:sp>
      <p:sp>
        <p:nvSpPr>
          <p:cNvPr id="11583" name="Text Box 18"/>
          <p:cNvSpPr txBox="1"/>
          <p:nvPr/>
        </p:nvSpPr>
        <p:spPr>
          <a:xfrm>
            <a:off x="8294956" y="76200"/>
            <a:ext cx="683677" cy="437069"/>
          </a:xfrm>
          <a:prstGeom prst="rect">
            <a:avLst/>
          </a:prstGeom>
          <a:solidFill>
            <a:srgbClr val="482400"/>
          </a:solidFill>
          <a:ln w="12700">
            <a:miter lim="400000"/>
          </a:ln>
          <a:effectLst>
            <a:outerShdw blurRad="63500" dist="35921" dir="2700000" rotWithShape="0">
              <a:srgbClr val="80808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rtl="1">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outerShdw blurRad="38100" dist="38100" dir="2700000" rotWithShape="0">
                    <a:srgbClr val="000000"/>
                  </a:outerShdw>
                </a:effectLst>
                <a:uLnTx/>
                <a:uFillTx/>
                <a:latin typeface="Arial"/>
                <a:cs typeface="Arial"/>
                <a:sym typeface="Arial"/>
              </a:rPr>
              <a:t>١٦١أ</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ntr" presetSubtype="1" fill="hold" grpId="0" nodeType="afterEffect">
                                  <p:stCondLst>
                                    <p:cond delay="0"/>
                                  </p:stCondLst>
                                  <p:iterate>
                                    <p:tmAbs val="0"/>
                                  </p:iterate>
                                  <p:childTnLst>
                                    <p:set>
                                      <p:cBhvr>
                                        <p:cTn id="6" fill="hold"/>
                                        <p:tgtEl>
                                          <p:spTgt spid="11578"/>
                                        </p:tgtEl>
                                        <p:attrNameLst>
                                          <p:attrName>style.visibility</p:attrName>
                                        </p:attrNameLst>
                                      </p:cBhvr>
                                      <p:to>
                                        <p:strVal val="visible"/>
                                      </p:to>
                                    </p:set>
                                    <p:anim calcmode="lin" valueType="num">
                                      <p:cBhvr>
                                        <p:cTn id="7" dur="2000" fill="hold"/>
                                        <p:tgtEl>
                                          <p:spTgt spid="11578"/>
                                        </p:tgtEl>
                                        <p:attrNameLst>
                                          <p:attrName>ppt_x</p:attrName>
                                        </p:attrNameLst>
                                      </p:cBhvr>
                                      <p:tavLst>
                                        <p:tav tm="0">
                                          <p:val>
                                            <p:strVal val="#ppt_x"/>
                                          </p:val>
                                        </p:tav>
                                        <p:tav tm="100000">
                                          <p:val>
                                            <p:strVal val="#ppt_x"/>
                                          </p:val>
                                        </p:tav>
                                      </p:tavLst>
                                    </p:anim>
                                    <p:anim calcmode="lin" valueType="num">
                                      <p:cBhvr>
                                        <p:cTn id="8" dur="2000" fill="hold"/>
                                        <p:tgtEl>
                                          <p:spTgt spid="11578"/>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2" presetClass="exit" presetSubtype="4" fill="hold" grpId="1" nodeType="afterEffect">
                                  <p:stCondLst>
                                    <p:cond delay="0"/>
                                  </p:stCondLst>
                                  <p:iterate>
                                    <p:tmAbs val="0"/>
                                  </p:iterate>
                                  <p:childTnLst>
                                    <p:animEffect transition="out" filter="wipe(down)">
                                      <p:cBhvr>
                                        <p:cTn id="11" dur="2000" fill="hold"/>
                                        <p:tgtEl>
                                          <p:spTgt spid="11578"/>
                                        </p:tgtEl>
                                      </p:cBhvr>
                                    </p:animEffect>
                                    <p:set>
                                      <p:cBhvr>
                                        <p:cTn id="12" fill="hold">
                                          <p:stCondLst>
                                            <p:cond delay="1999"/>
                                          </p:stCondLst>
                                        </p:cTn>
                                        <p:tgtEl>
                                          <p:spTgt spid="11578"/>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grpId="0" nodeType="afterEffect">
                                  <p:stCondLst>
                                    <p:cond delay="0"/>
                                  </p:stCondLst>
                                  <p:iterate>
                                    <p:tmAbs val="0"/>
                                  </p:iterate>
                                  <p:childTnLst>
                                    <p:set>
                                      <p:cBhvr>
                                        <p:cTn id="15" fill="hold"/>
                                        <p:tgtEl>
                                          <p:spTgt spid="11579"/>
                                        </p:tgtEl>
                                        <p:attrNameLst>
                                          <p:attrName>style.visibility</p:attrName>
                                        </p:attrNameLst>
                                      </p:cBhvr>
                                      <p:to>
                                        <p:strVal val="visible"/>
                                      </p:to>
                                    </p:set>
                                  </p:childTnLst>
                                </p:cTn>
                              </p:par>
                            </p:childTnLst>
                          </p:cTn>
                        </p:par>
                        <p:par>
                          <p:cTn id="16" fill="hold">
                            <p:stCondLst>
                              <p:cond delay="4000"/>
                            </p:stCondLst>
                            <p:childTnLst>
                              <p:par>
                                <p:cTn id="17" presetID="22" presetClass="exit" presetSubtype="4" fill="hold" grpId="1" nodeType="afterEffect">
                                  <p:stCondLst>
                                    <p:cond delay="0"/>
                                  </p:stCondLst>
                                  <p:iterate>
                                    <p:tmAbs val="0"/>
                                  </p:iterate>
                                  <p:childTnLst>
                                    <p:animEffect transition="out" filter="wipe(down)">
                                      <p:cBhvr>
                                        <p:cTn id="18" dur="2000" fill="hold"/>
                                        <p:tgtEl>
                                          <p:spTgt spid="11579"/>
                                        </p:tgtEl>
                                      </p:cBhvr>
                                    </p:animEffect>
                                    <p:set>
                                      <p:cBhvr>
                                        <p:cTn id="19" fill="hold">
                                          <p:stCondLst>
                                            <p:cond delay="1999"/>
                                          </p:stCondLst>
                                        </p:cTn>
                                        <p:tgtEl>
                                          <p:spTgt spid="11579"/>
                                        </p:tgtEl>
                                        <p:attrNameLst>
                                          <p:attrName>style.visibility</p:attrName>
                                        </p:attrNameLst>
                                      </p:cBhvr>
                                      <p:to>
                                        <p:strVal val="hidden"/>
                                      </p:to>
                                    </p:set>
                                  </p:childTnLst>
                                </p:cTn>
                              </p:par>
                            </p:childTnLst>
                          </p:cTn>
                        </p:par>
                        <p:par>
                          <p:cTn id="20" fill="hold">
                            <p:stCondLst>
                              <p:cond delay="6000"/>
                            </p:stCondLst>
                            <p:childTnLst>
                              <p:par>
                                <p:cTn id="21" presetID="1" presetClass="entr" presetSubtype="0" fill="hold" grpId="0" nodeType="afterEffect">
                                  <p:stCondLst>
                                    <p:cond delay="0"/>
                                  </p:stCondLst>
                                  <p:iterate>
                                    <p:tmAbs val="0"/>
                                  </p:iterate>
                                  <p:childTnLst>
                                    <p:set>
                                      <p:cBhvr>
                                        <p:cTn id="22" fill="hold"/>
                                        <p:tgtEl>
                                          <p:spTgt spid="11580"/>
                                        </p:tgtEl>
                                        <p:attrNameLst>
                                          <p:attrName>style.visibility</p:attrName>
                                        </p:attrNameLst>
                                      </p:cBhvr>
                                      <p:to>
                                        <p:strVal val="visible"/>
                                      </p:to>
                                    </p:set>
                                  </p:childTnLst>
                                </p:cTn>
                              </p:par>
                            </p:childTnLst>
                          </p:cTn>
                        </p:par>
                        <p:par>
                          <p:cTn id="23" fill="hold">
                            <p:stCondLst>
                              <p:cond delay="6000"/>
                            </p:stCondLst>
                            <p:childTnLst>
                              <p:par>
                                <p:cTn id="24" presetID="22" presetClass="exit" presetSubtype="4" fill="hold" grpId="1" nodeType="afterEffect">
                                  <p:stCondLst>
                                    <p:cond delay="0"/>
                                  </p:stCondLst>
                                  <p:iterate>
                                    <p:tmAbs val="0"/>
                                  </p:iterate>
                                  <p:childTnLst>
                                    <p:animEffect transition="out" filter="wipe(down)">
                                      <p:cBhvr>
                                        <p:cTn id="25" dur="2000" fill="hold"/>
                                        <p:tgtEl>
                                          <p:spTgt spid="11580"/>
                                        </p:tgtEl>
                                      </p:cBhvr>
                                    </p:animEffect>
                                    <p:set>
                                      <p:cBhvr>
                                        <p:cTn id="26" fill="hold">
                                          <p:stCondLst>
                                            <p:cond delay="1999"/>
                                          </p:stCondLst>
                                        </p:cTn>
                                        <p:tgtEl>
                                          <p:spTgt spid="11580"/>
                                        </p:tgtEl>
                                        <p:attrNameLst>
                                          <p:attrName>style.visibility</p:attrName>
                                        </p:attrNameLst>
                                      </p:cBhvr>
                                      <p:to>
                                        <p:strVal val="hidden"/>
                                      </p:to>
                                    </p:set>
                                  </p:childTnLst>
                                </p:cTn>
                              </p:par>
                            </p:childTnLst>
                          </p:cTn>
                        </p:par>
                        <p:par>
                          <p:cTn id="27" fill="hold">
                            <p:stCondLst>
                              <p:cond delay="8000"/>
                            </p:stCondLst>
                            <p:childTnLst>
                              <p:par>
                                <p:cTn id="28" presetID="1" presetClass="entr" presetSubtype="0" fill="hold" grpId="0" nodeType="afterEffect">
                                  <p:stCondLst>
                                    <p:cond delay="0"/>
                                  </p:stCondLst>
                                  <p:iterate>
                                    <p:tmAbs val="0"/>
                                  </p:iterate>
                                  <p:childTnLst>
                                    <p:set>
                                      <p:cBhvr>
                                        <p:cTn id="29" fill="hold"/>
                                        <p:tgtEl>
                                          <p:spTgt spid="11581"/>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2" fill="hold" grpId="0" nodeType="afterEffect">
                                  <p:stCondLst>
                                    <p:cond delay="0"/>
                                  </p:stCondLst>
                                  <p:iterate>
                                    <p:tmAbs val="0"/>
                                  </p:iterate>
                                  <p:childTnLst>
                                    <p:set>
                                      <p:cBhvr>
                                        <p:cTn id="32" fill="hold"/>
                                        <p:tgtEl>
                                          <p:spTgt spid="11572"/>
                                        </p:tgtEl>
                                        <p:attrNameLst>
                                          <p:attrName>style.visibility</p:attrName>
                                        </p:attrNameLst>
                                      </p:cBhvr>
                                      <p:to>
                                        <p:strVal val="visible"/>
                                      </p:to>
                                    </p:set>
                                    <p:animEffect transition="in" filter="wipe(right)">
                                      <p:cBhvr>
                                        <p:cTn id="33" dur="3000"/>
                                        <p:tgtEl>
                                          <p:spTgt spid="11572"/>
                                        </p:tgtEl>
                                      </p:cBhvr>
                                    </p:animEffect>
                                  </p:childTnLst>
                                </p:cTn>
                              </p:par>
                            </p:childTnLst>
                          </p:cTn>
                        </p:par>
                        <p:par>
                          <p:cTn id="34" fill="hold">
                            <p:stCondLst>
                              <p:cond delay="11000"/>
                            </p:stCondLst>
                            <p:childTnLst>
                              <p:par>
                                <p:cTn id="35" presetID="22" presetClass="entr" presetSubtype="8" fill="hold" grpId="0" nodeType="afterEffect">
                                  <p:stCondLst>
                                    <p:cond delay="0"/>
                                  </p:stCondLst>
                                  <p:iterate>
                                    <p:tmAbs val="0"/>
                                  </p:iterate>
                                  <p:childTnLst>
                                    <p:set>
                                      <p:cBhvr>
                                        <p:cTn id="36" fill="hold"/>
                                        <p:tgtEl>
                                          <p:spTgt spid="11576"/>
                                        </p:tgtEl>
                                        <p:attrNameLst>
                                          <p:attrName>style.visibility</p:attrName>
                                        </p:attrNameLst>
                                      </p:cBhvr>
                                      <p:to>
                                        <p:strVal val="visible"/>
                                      </p:to>
                                    </p:set>
                                    <p:animEffect transition="in" filter="wipe(left)">
                                      <p:cBhvr>
                                        <p:cTn id="37" dur="3000"/>
                                        <p:tgtEl>
                                          <p:spTgt spid="11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2" grpId="0" animBg="1" advAuto="0"/>
      <p:bldP spid="11576" grpId="0" animBg="1" advAuto="0"/>
      <p:bldP spid="11578" grpId="0" animBg="1" advAuto="0"/>
      <p:bldP spid="11578" grpId="1" animBg="1" advAuto="0"/>
      <p:bldP spid="11579" grpId="0" animBg="1" advAuto="0"/>
      <p:bldP spid="11579" grpId="1" animBg="1" advAuto="0"/>
      <p:bldP spid="11580" grpId="0" animBg="1" advAuto="0"/>
      <p:bldP spid="11580" grpId="1" animBg="1" advAuto="0"/>
      <p:bldP spid="11581" grpId="0"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dirty="0">
                <a:solidFill>
                  <a:schemeClr val="tx1"/>
                </a:solidFill>
                <a:latin typeface="Arial" panose="020B0604020202020204" pitchFamily="34" charset="0"/>
                <a:cs typeface="Arial" panose="020B0604020202020204" pitchFamily="34" charset="0"/>
              </a:rPr>
              <a:t>حرق الخميرة كلها</a:t>
            </a:r>
            <a:endParaRPr lang="en-US" altLang="en-US" sz="40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latin typeface="Arial" panose="020B0604020202020204" pitchFamily="34" charset="0"/>
                <a:cs typeface="Arial" panose="020B0604020202020204" pitchFamily="34" charset="0"/>
              </a:rPr>
              <a:t>عيد الخبز غير المختمر</a:t>
            </a:r>
            <a:endParaRPr lang="en-US" altLang="en-US" dirty="0">
              <a:latin typeface="Arial" panose="020B0604020202020204" pitchFamily="34" charset="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الخميرة ترمز إلى الخطيئة لذا فإن الخبز بدون خميرة يدل على الإنفصال عن الخطيئة منذ موت المسيح لتحريرنا من الخطيئة.</a:t>
            </a:r>
            <a:endParaRPr kumimoji="0" lang="en-US" altLang="en-US" sz="32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883869112"/>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b="1" dirty="0">
                <a:solidFill>
                  <a:schemeClr val="bg1"/>
                </a:solidFill>
                <a:latin typeface="Arial" panose="020B0604020202020204" pitchFamily="34" charset="0"/>
                <a:ea typeface="ＭＳ Ｐゴシック" charset="0"/>
                <a:cs typeface="Arial" panose="020B0604020202020204" pitchFamily="34" charset="0"/>
              </a:rPr>
              <a:t>أعياد سفر</a:t>
            </a:r>
            <a:br>
              <a:rPr kumimoji="1" lang="ar-JO" sz="3600" b="1" dirty="0">
                <a:solidFill>
                  <a:schemeClr val="bg1"/>
                </a:solidFill>
                <a:latin typeface="Arial" panose="020B0604020202020204" pitchFamily="34" charset="0"/>
                <a:ea typeface="ＭＳ Ｐゴシック" charset="0"/>
                <a:cs typeface="Arial" panose="020B0604020202020204" pitchFamily="34" charset="0"/>
              </a:rPr>
            </a:br>
            <a:r>
              <a:rPr kumimoji="1" lang="ar-JO" sz="3600" b="1" dirty="0">
                <a:solidFill>
                  <a:schemeClr val="bg1"/>
                </a:solidFill>
                <a:latin typeface="Arial" panose="020B0604020202020204" pitchFamily="34" charset="0"/>
                <a:ea typeface="ＭＳ Ｐゴシック" charset="0"/>
                <a:cs typeface="Arial" panose="020B0604020202020204" pitchFamily="34" charset="0"/>
              </a:rPr>
              <a:t>اللاويين 23</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i="0"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06950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2"/>
          <p:cNvSpPr>
            <a:spLocks noGrp="1" noChangeArrowheads="1"/>
          </p:cNvSpPr>
          <p:nvPr>
            <p:ph type="title" idx="4294967295"/>
          </p:nvPr>
        </p:nvSpPr>
        <p:spPr/>
        <p:txBody>
          <a:bodyPr/>
          <a:lstStyle/>
          <a:p>
            <a:pPr algn="ctr" eaLnBrk="1" hangingPunct="1"/>
            <a:r>
              <a:rPr lang="ar-JO" dirty="0">
                <a:solidFill>
                  <a:schemeClr val="tx1"/>
                </a:solidFill>
                <a:latin typeface="Arial" panose="020B0604020202020204" pitchFamily="34" charset="0"/>
                <a:ea typeface="ＭＳ Ｐゴシック" charset="0"/>
                <a:cs typeface="Arial" panose="020B0604020202020204" pitchFamily="34" charset="0"/>
              </a:rPr>
              <a:t>أمور للنقاش</a:t>
            </a:r>
            <a:endParaRPr lang="en-US"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1066800" y="1920875"/>
            <a:ext cx="793184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أ. ما هو التأديب الكنسي؟</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ب. لماذا لا نمارسه في الغالب؟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ت. ما هي نتائج الفشل بالقيام به؟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ث. كيف نؤدب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ج. لماذا التأديب مهم؟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ح. ما هي الخطايا المستحقة للتأديب؟</a:t>
            </a:r>
            <a:endParaRPr kumimoji="0" lang="en-US" sz="32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125955" name="Text Box 4"/>
          <p:cNvSpPr txBox="1">
            <a:spLocks noChangeArrowheads="1"/>
          </p:cNvSpPr>
          <p:nvPr/>
        </p:nvSpPr>
        <p:spPr bwMode="auto">
          <a:xfrm>
            <a:off x="84677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rPr>
              <a:t>95</a:t>
            </a:r>
            <a:endParaRPr kumimoji="0" lang="en-US" sz="2400" b="1" i="0"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22275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32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632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32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32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32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632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4" name="Picture 5" descr="Picture 5"/>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2085" name="Rectangle 2"/>
          <p:cNvSpPr txBox="1">
            <a:spLocks noGrp="1"/>
          </p:cNvSpPr>
          <p:nvPr>
            <p:ph type="title"/>
          </p:nvPr>
        </p:nvSpPr>
        <p:spPr>
          <a:xfrm>
            <a:off x="0" y="533400"/>
            <a:ext cx="9144000" cy="1371600"/>
          </a:xfrm>
          <a:prstGeom prst="rect">
            <a:avLst/>
          </a:prstGeom>
          <a:effectLst>
            <a:outerShdw blurRad="63500" dist="35921" dir="2700000" rotWithShape="0">
              <a:srgbClr val="000000">
                <a:alpha val="74998"/>
              </a:srgbClr>
            </a:outerShdw>
          </a:effectLst>
        </p:spPr>
        <p:txBody>
          <a:bodyPr/>
          <a:lstStyle>
            <a:lvl1pPr rtl="1">
              <a:defRPr>
                <a:solidFill>
                  <a:schemeClr val="accent3">
                    <a:lumOff val="44000"/>
                  </a:schemeClr>
                </a:solidFill>
                <a:latin typeface="Osaka−等幅"/>
                <a:ea typeface="Osaka−等幅"/>
                <a:cs typeface="Osaka−等幅"/>
                <a:sym typeface="Osaka−等幅"/>
              </a:defRPr>
            </a:lvl1pPr>
          </a:lstStyle>
          <a:p>
            <a:pPr>
              <a:defRPr b="1">
                <a:latin typeface="Arial"/>
                <a:ea typeface="Arial"/>
                <a:cs typeface="Arial"/>
                <a:sym typeface="Arial"/>
              </a:defRPr>
            </a:pPr>
            <a:r>
              <a:rPr b="0">
                <a:latin typeface="Arial" panose="020B0604020202020204" pitchFamily="34" charset="0"/>
                <a:cs typeface="Arial" panose="020B0604020202020204" pitchFamily="34" charset="0"/>
                <a:sym typeface="Osaka−等幅"/>
              </a:rPr>
              <a:t>ماذا تشبه حكمة الله ؟</a:t>
            </a:r>
          </a:p>
        </p:txBody>
      </p:sp>
      <p:sp>
        <p:nvSpPr>
          <p:cNvPr id="12086" name="Rectangle 6"/>
          <p:cNvSpPr txBox="1"/>
          <p:nvPr/>
        </p:nvSpPr>
        <p:spPr>
          <a:xfrm>
            <a:off x="-612969" y="2667000"/>
            <a:ext cx="6309361" cy="32726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1" eaLnBrk="1" fontAlgn="auto" latinLnBrk="0" hangingPunct="0">
              <a:lnSpc>
                <a:spcPct val="100000"/>
              </a:lnSpc>
              <a:spcBef>
                <a:spcPts val="800"/>
              </a:spcBef>
              <a:spcAft>
                <a:spcPts val="0"/>
              </a:spcAft>
              <a:buClrTx/>
              <a:buSzTx/>
              <a:buFontTx/>
              <a:buNone/>
              <a:tabLst/>
              <a:defRPr sz="3600">
                <a:solidFill>
                  <a:srgbClr val="8F8F8F">
                    <a:lumOff val="44000"/>
                  </a:srgbClr>
                </a:solidFill>
                <a:latin typeface="Arial"/>
                <a:ea typeface="Arial"/>
                <a:cs typeface="Arial"/>
                <a:sym typeface="Arial"/>
              </a:defRPr>
            </a:pPr>
            <a:r>
              <a:rPr kumimoji="0" sz="3600" b="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الوحدة</a:t>
            </a:r>
            <a:endPar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endParaRPr>
          </a:p>
          <a:p>
            <a:pPr marL="0" marR="0" lvl="0" indent="0" algn="ctr" defTabSz="914400" rtl="1" eaLnBrk="1" fontAlgn="auto" latinLnBrk="0" hangingPunct="0">
              <a:lnSpc>
                <a:spcPct val="100000"/>
              </a:lnSpc>
              <a:spcBef>
                <a:spcPts val="800"/>
              </a:spcBef>
              <a:spcAft>
                <a:spcPts val="0"/>
              </a:spcAft>
              <a:buClrTx/>
              <a:buSzTx/>
              <a:buFontTx/>
              <a:buNone/>
              <a:tabLst/>
              <a:defRPr sz="3600">
                <a:solidFill>
                  <a:srgbClr val="8F8F8F">
                    <a:lumOff val="44000"/>
                  </a:srgbClr>
                </a:solidFill>
                <a:latin typeface="Arial"/>
                <a:ea typeface="Arial"/>
                <a:cs typeface="Arial"/>
                <a:sym typeface="Arial"/>
              </a:defRPr>
            </a:pPr>
            <a:r>
              <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التواضع</a:t>
            </a:r>
          </a:p>
          <a:p>
            <a:pPr marL="0" marR="0" lvl="0" indent="0" algn="ctr" defTabSz="914400" rtl="1" eaLnBrk="1" fontAlgn="auto" latinLnBrk="0" hangingPunct="0">
              <a:lnSpc>
                <a:spcPct val="100000"/>
              </a:lnSpc>
              <a:spcBef>
                <a:spcPts val="800"/>
              </a:spcBef>
              <a:spcAft>
                <a:spcPts val="0"/>
              </a:spcAft>
              <a:buClrTx/>
              <a:buSzTx/>
              <a:buFontTx/>
              <a:buNone/>
              <a:tabLst/>
              <a:defRPr sz="3600">
                <a:solidFill>
                  <a:srgbClr val="8F8F8F">
                    <a:lumOff val="44000"/>
                  </a:srgbClr>
                </a:solidFill>
                <a:latin typeface="Arial"/>
                <a:ea typeface="Arial"/>
                <a:cs typeface="Arial"/>
                <a:sym typeface="Arial"/>
              </a:defRPr>
            </a:pPr>
            <a:r>
              <a:rPr kumimoji="0" sz="3600" b="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الشهادة</a:t>
            </a:r>
            <a:endPar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endParaRPr>
          </a:p>
          <a:p>
            <a:pPr marL="0" marR="0" lvl="0" indent="0" algn="ctr" defTabSz="914400" rtl="1" eaLnBrk="1" fontAlgn="auto" latinLnBrk="0" hangingPunct="0">
              <a:lnSpc>
                <a:spcPct val="100000"/>
              </a:lnSpc>
              <a:spcBef>
                <a:spcPts val="800"/>
              </a:spcBef>
              <a:spcAft>
                <a:spcPts val="0"/>
              </a:spcAft>
              <a:buClrTx/>
              <a:buSzTx/>
              <a:buFontTx/>
              <a:buNone/>
              <a:tabLst/>
              <a:defRPr sz="3600">
                <a:solidFill>
                  <a:srgbClr val="8F8F8F">
                    <a:lumOff val="44000"/>
                  </a:srgbClr>
                </a:solidFill>
                <a:latin typeface="Arial"/>
                <a:ea typeface="Arial"/>
                <a:cs typeface="Arial"/>
                <a:sym typeface="Arial"/>
              </a:defRPr>
            </a:pPr>
            <a:r>
              <a:rPr kumimoji="0" sz="3600" b="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التعليم</a:t>
            </a:r>
            <a:endPar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endParaRPr>
          </a:p>
          <a:p>
            <a:pPr marL="0" marR="0" lvl="0" indent="0" algn="ctr" defTabSz="914400" rtl="1" eaLnBrk="1" fontAlgn="auto" latinLnBrk="0" hangingPunct="0">
              <a:lnSpc>
                <a:spcPct val="100000"/>
              </a:lnSpc>
              <a:spcBef>
                <a:spcPts val="800"/>
              </a:spcBef>
              <a:spcAft>
                <a:spcPts val="0"/>
              </a:spcAft>
              <a:buClrTx/>
              <a:buSzTx/>
              <a:buFontTx/>
              <a:buNone/>
              <a:tabLst/>
              <a:defRPr sz="3600">
                <a:solidFill>
                  <a:srgbClr val="8F8F8F">
                    <a:lumOff val="44000"/>
                  </a:srgbClr>
                </a:solidFill>
                <a:latin typeface="Arial"/>
                <a:ea typeface="Arial"/>
                <a:cs typeface="Arial"/>
                <a:sym typeface="Arial"/>
              </a:defRPr>
            </a:pPr>
            <a:r>
              <a:rPr kumimoji="0" sz="3600" b="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الكتاب</a:t>
            </a:r>
            <a:r>
              <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 </a:t>
            </a:r>
            <a:r>
              <a:rPr kumimoji="0" sz="3600" b="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rPr>
              <a:t>المقدس</a:t>
            </a:r>
            <a:endPar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ea typeface="Osaka−等幅"/>
              <a:cs typeface="Arial" panose="020B0604020202020204" pitchFamily="34" charset="0"/>
              <a:sym typeface="Osaka−等幅"/>
            </a:endParaRPr>
          </a:p>
        </p:txBody>
      </p:sp>
      <p:sp>
        <p:nvSpPr>
          <p:cNvPr id="12087" name="Oval 7"/>
          <p:cNvSpPr/>
          <p:nvPr/>
        </p:nvSpPr>
        <p:spPr>
          <a:xfrm>
            <a:off x="179512" y="2133600"/>
            <a:ext cx="4572000" cy="4495800"/>
          </a:xfrm>
          <a:prstGeom prst="ellipse">
            <a:avLst/>
          </a:prstGeom>
          <a:ln w="57150">
            <a:solidFill>
              <a:schemeClr val="accent3">
                <a:lumOff val="44000"/>
              </a:schemeClr>
            </a:solidFill>
          </a:ln>
          <a:effectLst>
            <a:outerShdw blurRad="63500" dist="107762" dir="18900000" rotWithShape="0">
              <a:srgbClr val="000000">
                <a:alpha val="74998"/>
              </a:srgbClr>
            </a:outerShdw>
          </a:effectLst>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 name="Rectangle 8">
            <a:extLst>
              <a:ext uri="{FF2B5EF4-FFF2-40B4-BE49-F238E27FC236}">
                <a16:creationId xmlns:a16="http://schemas.microsoft.com/office/drawing/2014/main" id="{F5684924-2B3B-48CC-C75F-CC1F8B02132A}"/>
              </a:ext>
            </a:extLst>
          </p:cNvPr>
          <p:cNvSpPr txBox="1"/>
          <p:nvPr/>
        </p:nvSpPr>
        <p:spPr>
          <a:xfrm>
            <a:off x="4160520" y="4724400"/>
            <a:ext cx="4983480" cy="195951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algn="r">
              <a:spcBef>
                <a:spcPts val="800"/>
              </a:spcBef>
              <a:defRPr sz="3600" u="sng">
                <a:solidFill>
                  <a:schemeClr val="accent3">
                    <a:lumOff val="44000"/>
                  </a:schemeClr>
                </a:solidFill>
                <a:latin typeface="Arial"/>
                <a:ea typeface="Arial"/>
                <a:cs typeface="Arial"/>
                <a:sym typeface="Arial"/>
              </a:defRPr>
            </a:pPr>
            <a:r>
              <a:rPr lang="ar-JO" dirty="0">
                <a:latin typeface="Arial" panose="020B0604020202020204" pitchFamily="34" charset="0"/>
                <a:cs typeface="Arial" panose="020B0604020202020204" pitchFamily="34" charset="0"/>
              </a:rPr>
              <a:t>نصوص أخرى:</a:t>
            </a:r>
            <a:endParaRPr lang="en-US" dirty="0">
              <a:latin typeface="Arial" panose="020B0604020202020204" pitchFamily="34" charset="0"/>
              <a:cs typeface="Arial" panose="020B0604020202020204" pitchFamily="34" charset="0"/>
            </a:endParaRPr>
          </a:p>
          <a:p>
            <a:pPr algn="r">
              <a:spcBef>
                <a:spcPts val="800"/>
              </a:spcBef>
              <a:defRPr sz="3600">
                <a:solidFill>
                  <a:schemeClr val="accent3">
                    <a:lumOff val="44000"/>
                  </a:schemeClr>
                </a:solidFill>
                <a:latin typeface="Arial"/>
                <a:ea typeface="Arial"/>
                <a:cs typeface="Arial"/>
                <a:sym typeface="Arial"/>
              </a:defRPr>
            </a:pPr>
            <a:r>
              <a:rPr lang="ar-JO" dirty="0">
                <a:latin typeface="Arial" panose="020B0604020202020204" pitchFamily="34" charset="0"/>
                <a:cs typeface="Arial" panose="020B0604020202020204" pitchFamily="34" charset="0"/>
              </a:rPr>
              <a:t>خلافي (تي 3: 10)</a:t>
            </a:r>
            <a:endParaRPr lang="en-US" dirty="0">
              <a:latin typeface="Arial" panose="020B0604020202020204" pitchFamily="34" charset="0"/>
              <a:cs typeface="Arial" panose="020B0604020202020204" pitchFamily="34" charset="0"/>
            </a:endParaRPr>
          </a:p>
          <a:p>
            <a:pPr algn="r">
              <a:spcBef>
                <a:spcPts val="800"/>
              </a:spcBef>
              <a:defRPr sz="3600">
                <a:solidFill>
                  <a:schemeClr val="accent3">
                    <a:lumOff val="44000"/>
                  </a:schemeClr>
                </a:solidFill>
                <a:latin typeface="Arial"/>
                <a:ea typeface="Arial"/>
                <a:cs typeface="Arial"/>
                <a:sym typeface="Arial"/>
              </a:defRPr>
            </a:pPr>
            <a:r>
              <a:rPr lang="ar-JO" dirty="0">
                <a:latin typeface="Arial" panose="020B0604020202020204" pitchFamily="34" charset="0"/>
                <a:cs typeface="Arial" panose="020B0604020202020204" pitchFamily="34" charset="0"/>
              </a:rPr>
              <a:t>كسل (2 تس 3: 6)</a:t>
            </a:r>
            <a:endParaRPr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88730544"/>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12086">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12086">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12086">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12086">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iterate>
                                    <p:tmAbs val="0"/>
                                  </p:iterate>
                                  <p:childTnLst>
                                    <p:set>
                                      <p:cBhvr>
                                        <p:cTn id="20" fill="hold"/>
                                        <p:tgtEl>
                                          <p:spTgt spid="12086">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iterate>
                                    <p:tmAbs val="0"/>
                                  </p:iterate>
                                  <p:childTnLst>
                                    <p:set>
                                      <p:cBhvr>
                                        <p:cTn id="24" fill="hold"/>
                                        <p:tgtEl>
                                          <p:spTgt spid="12086">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iterate>
                                    <p:tmAbs val="0"/>
                                  </p:iterate>
                                  <p:childTnLst>
                                    <p:set>
                                      <p:cBhvr>
                                        <p:cTn id="28" fill="hold"/>
                                        <p:tgtEl>
                                          <p:spTgt spid="2">
                                            <p:bg/>
                                          </p:spTgt>
                                        </p:tgtEl>
                                        <p:attrNameLst>
                                          <p:attrName>style.visibility</p:attrName>
                                        </p:attrNameLst>
                                      </p:cBhvr>
                                      <p:to>
                                        <p:strVal val="visible"/>
                                      </p:to>
                                    </p:set>
                                  </p:childTnLst>
                                </p:cTn>
                              </p:par>
                              <p:par>
                                <p:cTn id="29" presetID="1" presetClass="entr" presetSubtype="0" fill="hold" grpId="0" nodeType="withEffect">
                                  <p:stCondLst>
                                    <p:cond delay="0"/>
                                  </p:stCondLst>
                                  <p:iterate>
                                    <p:tmAbs val="0"/>
                                  </p:iterate>
                                  <p:childTnLst>
                                    <p:set>
                                      <p:cBhvr>
                                        <p:cTn id="30" fill="hold"/>
                                        <p:tgtEl>
                                          <p:spTgt spid="2">
                                            <p:txEl>
                                              <p:pRg st="0" end="0"/>
                                            </p:txEl>
                                          </p:spTgt>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grpId="0" nodeType="afterEffect">
                                  <p:stCondLst>
                                    <p:cond delay="0"/>
                                  </p:stCondLst>
                                  <p:iterate>
                                    <p:tmAbs val="0"/>
                                  </p:iterate>
                                  <p:childTnLst>
                                    <p:set>
                                      <p:cBhvr>
                                        <p:cTn id="33" fill="hold"/>
                                        <p:tgtEl>
                                          <p:spTgt spid="2">
                                            <p:txEl>
                                              <p:pRg st="1" end="1"/>
                                            </p:txEl>
                                          </p:spTgt>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grpId="0" nodeType="afterEffect">
                                  <p:stCondLst>
                                    <p:cond delay="0"/>
                                  </p:stCondLst>
                                  <p:iterate>
                                    <p:tmAbs val="0"/>
                                  </p:iterate>
                                  <p:childTnLst>
                                    <p:set>
                                      <p:cBhvr>
                                        <p:cTn id="36" fill="hold"/>
                                        <p:tgtEl>
                                          <p:spTgt spid="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6" grpId="0" build="p" bldLvl="5" animBg="1" advAuto="0"/>
      <p:bldP spid="2" grpId="0" build="p" bldLvl="5" animBg="1" advAuto="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TheWordMt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995" name="Rectangle 3"/>
          <p:cNvSpPr>
            <a:spLocks noGrp="1" noChangeArrowheads="1"/>
          </p:cNvSpPr>
          <p:nvPr>
            <p:ph type="title"/>
          </p:nvPr>
        </p:nvSpPr>
        <p:spPr>
          <a:xfrm>
            <a:off x="457200" y="0"/>
            <a:ext cx="8229600" cy="1143000"/>
          </a:xfrm>
          <a:solidFill>
            <a:srgbClr val="07070B"/>
          </a:solidFill>
          <a:effectLst>
            <a:outerShdw blurRad="63500" dist="35921" dir="2700000" algn="ctr" rotWithShape="0">
              <a:schemeClr val="tx2">
                <a:alpha val="74998"/>
              </a:schemeClr>
            </a:outerShdw>
          </a:effectLst>
        </p:spPr>
        <p:txBody>
          <a:bodyPr/>
          <a:lstStyle/>
          <a:p>
            <a:pPr eaLnBrk="1" hangingPunct="1">
              <a:defRPr/>
            </a:pPr>
            <a:r>
              <a:rPr lang="ar-JO" b="1" dirty="0">
                <a:solidFill>
                  <a:srgbClr val="FFFF00"/>
                </a:solidFill>
                <a:latin typeface="Arial" panose="020B0604020202020204" pitchFamily="34" charset="0"/>
                <a:ea typeface="ＭＳ Ｐゴシック" charset="0"/>
                <a:cs typeface="Arial" panose="020B0604020202020204" pitchFamily="34" charset="0"/>
              </a:rPr>
              <a:t>خطايا </a:t>
            </a:r>
            <a:r>
              <a:rPr lang="ar-JO" b="1" dirty="0">
                <a:solidFill>
                  <a:schemeClr val="bg1"/>
                </a:solidFill>
                <a:latin typeface="Arial" panose="020B0604020202020204" pitchFamily="34" charset="0"/>
                <a:ea typeface="ＭＳ Ｐゴシック" charset="0"/>
                <a:cs typeface="Arial" panose="020B0604020202020204" pitchFamily="34" charset="0"/>
              </a:rPr>
              <a:t>تستحق التأديب</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84996" name="Rectangle 4"/>
          <p:cNvSpPr>
            <a:spLocks noGrp="1" noChangeArrowheads="1"/>
          </p:cNvSpPr>
          <p:nvPr>
            <p:ph type="body" idx="1"/>
          </p:nvPr>
        </p:nvSpPr>
        <p:spPr>
          <a:xfrm>
            <a:off x="457200" y="1371600"/>
            <a:ext cx="8305800" cy="5029200"/>
          </a:xfrm>
          <a:ln>
            <a:miter lim="800000"/>
            <a:headEnd/>
            <a:tailEnd/>
          </a:ln>
        </p:spPr>
        <p:txBody>
          <a:bodyPr/>
          <a:lstStyle/>
          <a:p>
            <a:pPr marL="0" indent="0" algn="r" eaLnBrk="1" hangingPunct="1">
              <a:buNone/>
              <a:defRPr/>
            </a:pP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1. </a:t>
            </a:r>
            <a:r>
              <a:rPr lang="ar-JO" sz="3600" b="1" dirty="0">
                <a:solidFill>
                  <a:srgbClr val="FFFF00"/>
                </a:solidFill>
                <a:effectLst>
                  <a:glow rad="203200">
                    <a:schemeClr val="tx1">
                      <a:alpha val="75000"/>
                    </a:schemeClr>
                  </a:glow>
                </a:effectLst>
                <a:latin typeface="Arial" panose="020B0604020202020204" pitchFamily="34" charset="0"/>
                <a:cs typeface="Arial" panose="020B0604020202020204" pitchFamily="34" charset="0"/>
              </a:rPr>
              <a:t>إساءات شخصية </a:t>
            </a: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تنتهك المحبة المسيحية</a:t>
            </a:r>
            <a:endParaRPr lang="en-US"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endParaRPr>
          </a:p>
          <a:p>
            <a:pPr marL="0" indent="0" algn="r" eaLnBrk="1" hangingPunct="1">
              <a:buNone/>
              <a:defRPr/>
            </a:pP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2. </a:t>
            </a:r>
            <a:r>
              <a:rPr lang="ar-JO" sz="3600" b="1" dirty="0">
                <a:solidFill>
                  <a:srgbClr val="FFFF00"/>
                </a:solidFill>
                <a:effectLst>
                  <a:glow rad="203200">
                    <a:schemeClr val="tx1">
                      <a:alpha val="75000"/>
                    </a:schemeClr>
                  </a:glow>
                </a:effectLst>
                <a:latin typeface="Arial" panose="020B0604020202020204" pitchFamily="34" charset="0"/>
                <a:cs typeface="Arial" panose="020B0604020202020204" pitchFamily="34" charset="0"/>
              </a:rPr>
              <a:t>انقسامات</a:t>
            </a: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 تهدد الوحدة المسيحية</a:t>
            </a:r>
            <a:endParaRPr lang="en-US"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endParaRPr>
          </a:p>
          <a:p>
            <a:pPr marL="0" indent="0" algn="r" eaLnBrk="1" hangingPunct="1">
              <a:buNone/>
              <a:defRPr/>
            </a:pP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3. </a:t>
            </a:r>
            <a:r>
              <a:rPr lang="ar-JO" sz="3600" b="1" dirty="0">
                <a:solidFill>
                  <a:srgbClr val="FFFF00"/>
                </a:solidFill>
                <a:effectLst>
                  <a:glow rad="203200">
                    <a:schemeClr val="tx1">
                      <a:alpha val="75000"/>
                    </a:schemeClr>
                  </a:glow>
                </a:effectLst>
                <a:latin typeface="Arial" panose="020B0604020202020204" pitchFamily="34" charset="0"/>
                <a:cs typeface="Arial" panose="020B0604020202020204" pitchFamily="34" charset="0"/>
              </a:rPr>
              <a:t>انحرافات أخلاقية </a:t>
            </a: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تكسر الناموس المسيحي</a:t>
            </a:r>
            <a:endParaRPr lang="en-US"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endParaRPr>
          </a:p>
          <a:p>
            <a:pPr marL="0" indent="0" algn="r" eaLnBrk="1" hangingPunct="1">
              <a:buNone/>
              <a:defRPr/>
            </a:pP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4. </a:t>
            </a:r>
            <a:r>
              <a:rPr lang="ar-JO" sz="3600" b="1" dirty="0">
                <a:solidFill>
                  <a:srgbClr val="FFFF00"/>
                </a:solidFill>
                <a:effectLst>
                  <a:glow rad="203200">
                    <a:schemeClr val="tx1">
                      <a:alpha val="75000"/>
                    </a:schemeClr>
                  </a:glow>
                </a:effectLst>
                <a:latin typeface="Arial" panose="020B0604020202020204" pitchFamily="34" charset="0"/>
                <a:cs typeface="Arial" panose="020B0604020202020204" pitchFamily="34" charset="0"/>
              </a:rPr>
              <a:t>تعليم عقائد </a:t>
            </a:r>
            <a:r>
              <a:rPr lang="ar-JO"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rPr>
              <a:t>ترفض الحق المسيحي الأساسي</a:t>
            </a:r>
            <a:endParaRPr lang="en-US" sz="3600" b="1" dirty="0">
              <a:solidFill>
                <a:schemeClr val="bg1"/>
              </a:solidFill>
              <a:effectLst>
                <a:glow rad="203200">
                  <a:schemeClr val="tx1">
                    <a:alpha val="75000"/>
                  </a:schemeClr>
                </a:glow>
              </a:effectLst>
              <a:latin typeface="Arial" panose="020B0604020202020204" pitchFamily="34" charset="0"/>
              <a:cs typeface="Arial" panose="020B0604020202020204" pitchFamily="34" charset="0"/>
            </a:endParaRPr>
          </a:p>
        </p:txBody>
      </p:sp>
      <p:sp>
        <p:nvSpPr>
          <p:cNvPr id="275460" name="TextBox 6"/>
          <p:cNvSpPr txBox="1">
            <a:spLocks noChangeArrowheads="1"/>
          </p:cNvSpPr>
          <p:nvPr/>
        </p:nvSpPr>
        <p:spPr bwMode="auto">
          <a:xfrm>
            <a:off x="7620000" y="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dirty="0">
                <a:solidFill>
                  <a:schemeClr val="bg1"/>
                </a:solidFill>
                <a:latin typeface="Arial" panose="020B0604020202020204" pitchFamily="34" charset="0"/>
                <a:cs typeface="Arial" panose="020B0604020202020204" pitchFamily="34" charset="0"/>
              </a:rPr>
              <a:t>99-100</a:t>
            </a:r>
            <a:endParaRPr lang="en-US" dirty="0">
              <a:solidFill>
                <a:schemeClr val="bg1"/>
              </a:solidFill>
              <a:latin typeface="Arial" panose="020B0604020202020204" pitchFamily="34" charset="0"/>
              <a:cs typeface="Arial" panose="020B0604020202020204" pitchFamily="34" charset="0"/>
            </a:endParaRPr>
          </a:p>
        </p:txBody>
      </p:sp>
      <p:sp>
        <p:nvSpPr>
          <p:cNvPr id="275461" name="TextBox 8"/>
          <p:cNvSpPr txBox="1">
            <a:spLocks noChangeArrowheads="1"/>
          </p:cNvSpPr>
          <p:nvPr/>
        </p:nvSpPr>
        <p:spPr bwMode="auto">
          <a:xfrm>
            <a:off x="0" y="6248400"/>
            <a:ext cx="9144000" cy="64135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1800" dirty="0">
                <a:solidFill>
                  <a:schemeClr val="bg1"/>
                </a:solidFill>
                <a:latin typeface="Arial" panose="020B0604020202020204" pitchFamily="34" charset="0"/>
                <a:cs typeface="Arial" panose="020B0604020202020204" pitchFamily="34" charset="0"/>
              </a:rPr>
              <a:t>مقتبس من تيد كيتشن، "محيط الانضباط الكنسي التصحيحي"،</a:t>
            </a:r>
          </a:p>
          <a:p>
            <a:pPr algn="ctr"/>
            <a:r>
              <a:rPr lang="ar-JO" sz="1800" dirty="0">
                <a:solidFill>
                  <a:schemeClr val="bg1"/>
                </a:solidFill>
                <a:latin typeface="Arial" panose="020B0604020202020204" pitchFamily="34" charset="0"/>
                <a:cs typeface="Arial" panose="020B0604020202020204" pitchFamily="34" charset="0"/>
              </a:rPr>
              <a:t>بيبساك 148 (أبريل-يونيو 1991): 211-212</a:t>
            </a:r>
            <a:endParaRPr lang="en-US" sz="1800"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499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499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499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4" descr="dove-holy-spiri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702" name="Rectangle 6"/>
          <p:cNvSpPr>
            <a:spLocks noGrp="1" noChangeArrowheads="1"/>
          </p:cNvSpPr>
          <p:nvPr>
            <p:ph type="title"/>
          </p:nvPr>
        </p:nvSpPr>
        <p:spPr>
          <a:xfrm>
            <a:off x="3505200" y="2971800"/>
            <a:ext cx="5257800" cy="3352800"/>
          </a:xfrm>
        </p:spPr>
        <p:txBody>
          <a:bodyPr/>
          <a:lstStyle/>
          <a:p>
            <a:pPr eaLnBrk="1" hangingPunct="1">
              <a:defRPr/>
            </a:pPr>
            <a:r>
              <a:rPr lang="ar-JO" sz="4800" b="1" dirty="0">
                <a:solidFill>
                  <a:schemeClr val="bg1"/>
                </a:solidFill>
                <a:effectLst>
                  <a:glow rad="101600">
                    <a:schemeClr val="tx1"/>
                  </a:glow>
                </a:effectLst>
                <a:latin typeface="Arial" panose="020B0604020202020204" pitchFamily="34" charset="0"/>
                <a:ea typeface="Osaka" charset="0"/>
                <a:cs typeface="Arial" panose="020B0604020202020204" pitchFamily="34" charset="0"/>
              </a:rPr>
              <a:t>كيف نحافظ على </a:t>
            </a:r>
            <a:r>
              <a:rPr lang="ar-JO" sz="7200" b="1" dirty="0">
                <a:solidFill>
                  <a:srgbClr val="00B0F0"/>
                </a:solidFill>
                <a:effectLst>
                  <a:glow rad="101600">
                    <a:schemeClr val="tx1"/>
                  </a:glow>
                </a:effectLst>
                <a:latin typeface="Arial" panose="020B0604020202020204" pitchFamily="34" charset="0"/>
                <a:ea typeface="Osaka" charset="0"/>
                <a:cs typeface="Arial" panose="020B0604020202020204" pitchFamily="34" charset="0"/>
              </a:rPr>
              <a:t>الطهارة</a:t>
            </a:r>
            <a:r>
              <a:rPr lang="ar-JO" sz="4800" b="1" dirty="0">
                <a:solidFill>
                  <a:schemeClr val="bg1"/>
                </a:solidFill>
                <a:effectLst>
                  <a:glow rad="101600">
                    <a:schemeClr val="tx1"/>
                  </a:glow>
                </a:effectLst>
                <a:latin typeface="Arial" panose="020B0604020202020204" pitchFamily="34" charset="0"/>
                <a:ea typeface="Osaka" charset="0"/>
                <a:cs typeface="Arial" panose="020B0604020202020204" pitchFamily="34" charset="0"/>
              </a:rPr>
              <a:t> في الكنيسة؟</a:t>
            </a:r>
            <a:endParaRPr lang="en-US" sz="3600" dirty="0">
              <a:solidFill>
                <a:schemeClr val="tx1"/>
              </a:solidFill>
              <a:effectLst>
                <a:glow rad="101600">
                  <a:schemeClr val="tx1"/>
                </a:glow>
              </a:effectLst>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0864442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8530" name="Rectangle 2"/>
          <p:cNvSpPr>
            <a:spLocks noGrp="1" noChangeArrowheads="1"/>
          </p:cNvSpPr>
          <p:nvPr>
            <p:ph type="ctrTitle"/>
          </p:nvPr>
        </p:nvSpPr>
        <p:spPr>
          <a:xfrm>
            <a:off x="0" y="381000"/>
            <a:ext cx="9144000" cy="1143000"/>
          </a:xfrm>
        </p:spPr>
        <p:txBody>
          <a:bodyPr/>
          <a:lstStyle/>
          <a:p>
            <a:pPr eaLnBrk="1" hangingPunct="1"/>
            <a:r>
              <a:rPr lang="ar-JO" sz="4800" b="1" u="sng" dirty="0">
                <a:solidFill>
                  <a:schemeClr val="bg1"/>
                </a:solidFill>
                <a:latin typeface="Arial" panose="020B0604020202020204" pitchFamily="34" charset="0"/>
                <a:ea typeface="Osaka" charset="0"/>
                <a:cs typeface="Arial" panose="020B0604020202020204" pitchFamily="34" charset="0"/>
              </a:rPr>
              <a:t>العيش في عصر الإرم</a:t>
            </a:r>
            <a:endParaRPr lang="en-US" sz="4000" b="1" dirty="0">
              <a:solidFill>
                <a:schemeClr val="tx1"/>
              </a:solidFill>
              <a:latin typeface="Arial" panose="020B0604020202020204" pitchFamily="34" charset="0"/>
              <a:ea typeface="Osaka" charset="0"/>
              <a:cs typeface="Arial" panose="020B0604020202020204" pitchFamily="34" charset="0"/>
            </a:endParaRPr>
          </a:p>
        </p:txBody>
      </p:sp>
      <p:sp>
        <p:nvSpPr>
          <p:cNvPr id="587779" name="Rectangle 3"/>
          <p:cNvSpPr>
            <a:spLocks noChangeArrowheads="1"/>
          </p:cNvSpPr>
          <p:nvPr/>
        </p:nvSpPr>
        <p:spPr bwMode="auto">
          <a:xfrm>
            <a:off x="457200" y="1524000"/>
            <a:ext cx="3124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81000" indent="-381000" algn="ctr" rtl="1" eaLnBrk="1" hangingPunct="1">
              <a:buFontTx/>
              <a:buChar char="•"/>
            </a:pPr>
            <a:r>
              <a:rPr lang="ar-JO" sz="4400" b="1" dirty="0">
                <a:solidFill>
                  <a:srgbClr val="FFFF00"/>
                </a:solidFill>
                <a:latin typeface="Arial" panose="020B0604020202020204" pitchFamily="34" charset="0"/>
                <a:ea typeface="Osaka" charset="0"/>
                <a:cs typeface="Arial" panose="020B0604020202020204" pitchFamily="34" charset="0"/>
              </a:rPr>
              <a:t>كراتين</a:t>
            </a:r>
            <a:endParaRPr lang="en-US" sz="4400" b="1" dirty="0">
              <a:solidFill>
                <a:srgbClr val="FFFF00"/>
              </a:solidFill>
              <a:latin typeface="Arial" panose="020B0604020202020204" pitchFamily="34" charset="0"/>
              <a:ea typeface="Osaka" charset="0"/>
              <a:cs typeface="Arial" panose="020B0604020202020204" pitchFamily="34" charset="0"/>
            </a:endParaRPr>
          </a:p>
        </p:txBody>
      </p:sp>
      <p:sp>
        <p:nvSpPr>
          <p:cNvPr id="587780" name="Rectangle 4"/>
          <p:cNvSpPr>
            <a:spLocks noChangeArrowheads="1"/>
          </p:cNvSpPr>
          <p:nvPr/>
        </p:nvSpPr>
        <p:spPr bwMode="auto">
          <a:xfrm>
            <a:off x="1447800" y="2768600"/>
            <a:ext cx="3124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81000" indent="-381000" algn="ctr" eaLnBrk="1" hangingPunct="1">
              <a:buFontTx/>
              <a:buChar char="•"/>
            </a:pPr>
            <a:r>
              <a:rPr lang="ar-JO" sz="4400" b="1" dirty="0">
                <a:solidFill>
                  <a:srgbClr val="FFFF00"/>
                </a:solidFill>
                <a:latin typeface="Arial" panose="020B0604020202020204" pitchFamily="34" charset="0"/>
                <a:ea typeface="Osaka" charset="0"/>
                <a:cs typeface="Arial" panose="020B0604020202020204" pitchFamily="34" charset="0"/>
              </a:rPr>
              <a:t>سجاد</a:t>
            </a:r>
            <a:endParaRPr lang="en-US" sz="4400" b="1" dirty="0">
              <a:solidFill>
                <a:srgbClr val="FFFF00"/>
              </a:solidFill>
              <a:latin typeface="Arial" panose="020B0604020202020204" pitchFamily="34" charset="0"/>
              <a:ea typeface="Osaka" charset="0"/>
              <a:cs typeface="Arial" panose="020B0604020202020204" pitchFamily="34" charset="0"/>
            </a:endParaRPr>
          </a:p>
        </p:txBody>
      </p:sp>
      <p:sp>
        <p:nvSpPr>
          <p:cNvPr id="587781" name="Rectangle 5"/>
          <p:cNvSpPr>
            <a:spLocks noChangeArrowheads="1"/>
          </p:cNvSpPr>
          <p:nvPr/>
        </p:nvSpPr>
        <p:spPr bwMode="auto">
          <a:xfrm>
            <a:off x="2057400" y="3962400"/>
            <a:ext cx="3124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81000" indent="-381000" algn="ctr" eaLnBrk="1" hangingPunct="1">
              <a:buFontTx/>
              <a:buChar char="•"/>
            </a:pPr>
            <a:r>
              <a:rPr lang="ar-JO" sz="4400" b="1" dirty="0">
                <a:solidFill>
                  <a:srgbClr val="FFFF00"/>
                </a:solidFill>
                <a:latin typeface="Arial" panose="020B0604020202020204" pitchFamily="34" charset="0"/>
                <a:ea typeface="Osaka" charset="0"/>
                <a:cs typeface="Arial" panose="020B0604020202020204" pitchFamily="34" charset="0"/>
              </a:rPr>
              <a:t>سيارات</a:t>
            </a:r>
            <a:endParaRPr lang="en-US" sz="4400" b="1" dirty="0">
              <a:solidFill>
                <a:srgbClr val="FFFF00"/>
              </a:solidFill>
              <a:latin typeface="Arial" panose="020B0604020202020204" pitchFamily="34" charset="0"/>
              <a:ea typeface="Osaka" charset="0"/>
              <a:cs typeface="Arial" panose="020B0604020202020204" pitchFamily="34" charset="0"/>
            </a:endParaRPr>
          </a:p>
        </p:txBody>
      </p:sp>
      <p:sp>
        <p:nvSpPr>
          <p:cNvPr id="587782" name="Rectangle 6"/>
          <p:cNvSpPr>
            <a:spLocks noChangeArrowheads="1"/>
          </p:cNvSpPr>
          <p:nvPr/>
        </p:nvSpPr>
        <p:spPr bwMode="auto">
          <a:xfrm>
            <a:off x="3657600" y="5257800"/>
            <a:ext cx="5486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81000" indent="-381000" algn="ctr" rtl="1" eaLnBrk="1" hangingPunct="1">
              <a:buFontTx/>
              <a:buChar char="•"/>
            </a:pPr>
            <a:r>
              <a:rPr lang="ar-JO" sz="4400" b="1" dirty="0">
                <a:solidFill>
                  <a:srgbClr val="FFFF00"/>
                </a:solidFill>
                <a:latin typeface="Arial" panose="020B0604020202020204" pitchFamily="34" charset="0"/>
                <a:ea typeface="Osaka" charset="0"/>
                <a:cs typeface="Arial" panose="020B0604020202020204" pitchFamily="34" charset="0"/>
              </a:rPr>
              <a:t>مخلوقات </a:t>
            </a:r>
            <a:r>
              <a:rPr lang="ar-JO" sz="4400" b="1" dirty="0">
                <a:solidFill>
                  <a:schemeClr val="bg1"/>
                </a:solidFill>
                <a:latin typeface="Arial" panose="020B0604020202020204" pitchFamily="34" charset="0"/>
                <a:ea typeface="Osaka" charset="0"/>
                <a:cs typeface="Arial" panose="020B0604020202020204" pitchFamily="34" charset="0"/>
              </a:rPr>
              <a:t>صنعت على صورة الله</a:t>
            </a:r>
            <a:endParaRPr lang="en-US" sz="44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7779">
                                            <p:txEl>
                                              <p:pRg st="0" end="0"/>
                                            </p:txEl>
                                          </p:spTgt>
                                        </p:tgtEl>
                                        <p:attrNameLst>
                                          <p:attrName>style.visibility</p:attrName>
                                        </p:attrNameLst>
                                      </p:cBhvr>
                                      <p:to>
                                        <p:strVal val="visible"/>
                                      </p:to>
                                    </p:set>
                                    <p:animEffect transition="in" filter="dissolve">
                                      <p:cBhvr>
                                        <p:cTn id="7" dur="500"/>
                                        <p:tgtEl>
                                          <p:spTgt spid="587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87780">
                                            <p:txEl>
                                              <p:pRg st="0" end="0"/>
                                            </p:txEl>
                                          </p:spTgt>
                                        </p:tgtEl>
                                        <p:attrNameLst>
                                          <p:attrName>style.visibility</p:attrName>
                                        </p:attrNameLst>
                                      </p:cBhvr>
                                      <p:to>
                                        <p:strVal val="visible"/>
                                      </p:to>
                                    </p:set>
                                    <p:animEffect transition="in" filter="dissolve">
                                      <p:cBhvr>
                                        <p:cTn id="12" dur="500"/>
                                        <p:tgtEl>
                                          <p:spTgt spid="587780">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7781">
                                            <p:txEl>
                                              <p:pRg st="0" end="0"/>
                                            </p:txEl>
                                          </p:spTgt>
                                        </p:tgtEl>
                                        <p:attrNameLst>
                                          <p:attrName>style.visibility</p:attrName>
                                        </p:attrNameLst>
                                      </p:cBhvr>
                                      <p:to>
                                        <p:strVal val="visible"/>
                                      </p:to>
                                    </p:set>
                                    <p:animEffect transition="in" filter="dissolve">
                                      <p:cBhvr>
                                        <p:cTn id="17" dur="500"/>
                                        <p:tgtEl>
                                          <p:spTgt spid="587781">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87782">
                                            <p:txEl>
                                              <p:pRg st="0" end="0"/>
                                            </p:txEl>
                                          </p:spTgt>
                                        </p:tgtEl>
                                        <p:attrNameLst>
                                          <p:attrName>style.visibility</p:attrName>
                                        </p:attrNameLst>
                                      </p:cBhvr>
                                      <p:to>
                                        <p:strVal val="visible"/>
                                      </p:to>
                                    </p:set>
                                    <p:animEffect transition="in" filter="dissolve">
                                      <p:cBhvr>
                                        <p:cTn id="22" dur="500"/>
                                        <p:tgtEl>
                                          <p:spTgt spid="58778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779" grpId="0" build="p" autoUpdateAnimBg="0"/>
      <p:bldP spid="587780" grpId="0" build="p" autoUpdateAnimBg="0"/>
      <p:bldP spid="587781" grpId="0" build="p" autoUpdateAnimBg="0"/>
      <p:bldP spid="587782"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8" name="Rectangle 2"/>
          <p:cNvSpPr>
            <a:spLocks noGrp="1" noChangeArrowheads="1"/>
          </p:cNvSpPr>
          <p:nvPr>
            <p:ph type="ctrTitle"/>
          </p:nvPr>
        </p:nvSpPr>
        <p:spPr>
          <a:xfrm>
            <a:off x="0" y="76200"/>
            <a:ext cx="9067800" cy="1524000"/>
          </a:xfrm>
        </p:spPr>
        <p:txBody>
          <a:bodyPr/>
          <a:lstStyle/>
          <a:p>
            <a:pPr eaLnBrk="1" hangingPunct="1"/>
            <a:r>
              <a:rPr lang="ar-JO" b="1" dirty="0">
                <a:solidFill>
                  <a:schemeClr val="bg1"/>
                </a:solidFill>
                <a:latin typeface="Arial" panose="020B0604020202020204" pitchFamily="34" charset="0"/>
                <a:ea typeface="Osaka" charset="0"/>
                <a:cs typeface="Arial" panose="020B0604020202020204" pitchFamily="34" charset="0"/>
              </a:rPr>
              <a:t>تركيز 1 كورنثوس 5</a:t>
            </a:r>
            <a:endParaRPr lang="en-US" sz="4000" dirty="0">
              <a:solidFill>
                <a:schemeClr val="tx1"/>
              </a:solidFill>
              <a:latin typeface="Arial" panose="020B0604020202020204" pitchFamily="34" charset="0"/>
              <a:ea typeface="Osaka" charset="0"/>
              <a:cs typeface="Arial" panose="020B0604020202020204" pitchFamily="34" charset="0"/>
            </a:endParaRPr>
          </a:p>
        </p:txBody>
      </p:sp>
      <p:sp>
        <p:nvSpPr>
          <p:cNvPr id="280579" name="Rectangle 5"/>
          <p:cNvSpPr>
            <a:spLocks noChangeArrowheads="1"/>
          </p:cNvSpPr>
          <p:nvPr/>
        </p:nvSpPr>
        <p:spPr bwMode="auto">
          <a:xfrm>
            <a:off x="533400" y="3733800"/>
            <a:ext cx="80772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en-US" sz="4400">
                <a:latin typeface="Arial" panose="020B0604020202020204" pitchFamily="34" charset="0"/>
                <a:ea typeface="Osaka" charset="0"/>
                <a:cs typeface="Arial" panose="020B0604020202020204" pitchFamily="34" charset="0"/>
              </a:rPr>
              <a:t>Guard church by </a:t>
            </a:r>
            <a:r>
              <a:rPr lang="en-US" sz="4400" u="sng">
                <a:latin typeface="Arial" panose="020B0604020202020204" pitchFamily="34" charset="0"/>
                <a:ea typeface="Osaka" charset="0"/>
                <a:cs typeface="Arial" panose="020B0604020202020204" pitchFamily="34" charset="0"/>
              </a:rPr>
              <a:t>expelling</a:t>
            </a:r>
            <a:r>
              <a:rPr lang="en-US" sz="4400">
                <a:latin typeface="Arial" panose="020B0604020202020204" pitchFamily="34" charset="0"/>
                <a:ea typeface="Osaka" charset="0"/>
                <a:cs typeface="Arial" panose="020B0604020202020204" pitchFamily="34" charset="0"/>
              </a:rPr>
              <a:t> unrepentant believers </a:t>
            </a:r>
          </a:p>
        </p:txBody>
      </p:sp>
      <p:pic>
        <p:nvPicPr>
          <p:cNvPr id="280580" name="Picture 6" descr="standglas_bernini"/>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95600" y="1219200"/>
            <a:ext cx="2954338" cy="196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4" name="Rectangle 8"/>
          <p:cNvSpPr>
            <a:spLocks noChangeArrowheads="1"/>
          </p:cNvSpPr>
          <p:nvPr/>
        </p:nvSpPr>
        <p:spPr bwMode="auto">
          <a:xfrm>
            <a:off x="152400" y="3048000"/>
            <a:ext cx="87630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ar-JO" sz="6000" b="1" dirty="0">
                <a:solidFill>
                  <a:schemeClr val="bg1"/>
                </a:solidFill>
                <a:latin typeface="Arial" panose="020B0604020202020204" pitchFamily="34" charset="0"/>
                <a:ea typeface="Osaka" charset="0"/>
                <a:cs typeface="Arial" panose="020B0604020202020204" pitchFamily="34" charset="0"/>
              </a:rPr>
              <a:t>حراسة نقاء الكنيسة</a:t>
            </a:r>
          </a:p>
          <a:p>
            <a:pPr algn="ctr" eaLnBrk="1" hangingPunct="1"/>
            <a:r>
              <a:rPr lang="ar-JO" sz="6000" b="1" dirty="0">
                <a:solidFill>
                  <a:schemeClr val="bg1"/>
                </a:solidFill>
                <a:latin typeface="Arial" panose="020B0604020202020204" pitchFamily="34" charset="0"/>
                <a:ea typeface="Osaka" charset="0"/>
                <a:cs typeface="Arial" panose="020B0604020202020204" pitchFamily="34" charset="0"/>
              </a:rPr>
              <a:t> </a:t>
            </a:r>
            <a:r>
              <a:rPr lang="ar-JO" sz="6000" b="1" dirty="0">
                <a:solidFill>
                  <a:srgbClr val="00B0F0"/>
                </a:solidFill>
                <a:latin typeface="Arial" panose="020B0604020202020204" pitchFamily="34" charset="0"/>
                <a:ea typeface="Osaka" charset="0"/>
                <a:cs typeface="Arial" panose="020B0604020202020204" pitchFamily="34" charset="0"/>
              </a:rPr>
              <a:t>بطرد</a:t>
            </a:r>
            <a:r>
              <a:rPr lang="ar-JO" sz="6000" b="1" dirty="0">
                <a:solidFill>
                  <a:schemeClr val="bg1"/>
                </a:solidFill>
                <a:latin typeface="Arial" panose="020B0604020202020204" pitchFamily="34" charset="0"/>
                <a:ea typeface="Osaka" charset="0"/>
                <a:cs typeface="Arial" panose="020B0604020202020204" pitchFamily="34" charset="0"/>
              </a:rPr>
              <a:t> </a:t>
            </a:r>
          </a:p>
          <a:p>
            <a:pPr algn="ctr" eaLnBrk="1" hangingPunct="1"/>
            <a:r>
              <a:rPr lang="ar-JO" sz="6000" b="1" dirty="0">
                <a:solidFill>
                  <a:schemeClr val="bg1"/>
                </a:solidFill>
                <a:latin typeface="Arial" panose="020B0604020202020204" pitchFamily="34" charset="0"/>
                <a:ea typeface="Osaka" charset="0"/>
                <a:cs typeface="Arial" panose="020B0604020202020204" pitchFamily="34" charset="0"/>
              </a:rPr>
              <a:t>المؤمنين غير التائبين</a:t>
            </a:r>
            <a:endParaRPr lang="en-US" sz="6000" b="1"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6664">
                                            <p:txEl>
                                              <p:pRg st="0" end="0"/>
                                            </p:txEl>
                                          </p:spTgt>
                                        </p:tgtEl>
                                        <p:attrNameLst>
                                          <p:attrName>style.visibility</p:attrName>
                                        </p:attrNameLst>
                                      </p:cBhvr>
                                      <p:to>
                                        <p:strVal val="visible"/>
                                      </p:to>
                                    </p:set>
                                    <p:animEffect transition="in" filter="fade">
                                      <p:cBhvr>
                                        <p:cTn id="7" dur="500"/>
                                        <p:tgtEl>
                                          <p:spTgt spid="32666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6664">
                                            <p:txEl>
                                              <p:pRg st="1" end="1"/>
                                            </p:txEl>
                                          </p:spTgt>
                                        </p:tgtEl>
                                        <p:attrNameLst>
                                          <p:attrName>style.visibility</p:attrName>
                                        </p:attrNameLst>
                                      </p:cBhvr>
                                      <p:to>
                                        <p:strVal val="visible"/>
                                      </p:to>
                                    </p:set>
                                    <p:animEffect transition="in" filter="fade">
                                      <p:cBhvr>
                                        <p:cTn id="12" dur="500"/>
                                        <p:tgtEl>
                                          <p:spTgt spid="32666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26664">
                                            <p:txEl>
                                              <p:pRg st="2" end="2"/>
                                            </p:txEl>
                                          </p:spTgt>
                                        </p:tgtEl>
                                        <p:attrNameLst>
                                          <p:attrName>style.visibility</p:attrName>
                                        </p:attrNameLst>
                                      </p:cBhvr>
                                      <p:to>
                                        <p:strVal val="visible"/>
                                      </p:to>
                                    </p:set>
                                    <p:animEffect transition="in" filter="fade">
                                      <p:cBhvr>
                                        <p:cTn id="17" dur="500"/>
                                        <p:tgtEl>
                                          <p:spTgt spid="32666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4"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Matthew</a:t>
            </a:r>
            <a:r>
              <a:rPr lang="mr-IN" altLang="ja-JP" b="1">
                <a:effectLst>
                  <a:outerShdw blurRad="38100" dist="38100" dir="2700000" algn="tl">
                    <a:srgbClr val="FFFFFF"/>
                  </a:outerShdw>
                </a:effectLst>
                <a:latin typeface="Arial" panose="020B0604020202020204" pitchFamily="34" charset="0"/>
                <a:ea typeface="ＭＳ Ｐゴシック" charset="0"/>
              </a:rPr>
              <a:t>'</a:t>
            </a: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a:latin typeface="Arial" panose="020B0604020202020204" pitchFamily="34" charset="0"/>
              <a:ea typeface="ＭＳ Ｐゴシック" charset="0"/>
              <a:cs typeface="Arial" panose="020B0604020202020204" pitchFamily="34"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23-24</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الموضوع</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 إليك</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عام</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خطية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18: 15-17</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أعمدة متى العلاقاتية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pic>
        <p:nvPicPr>
          <p:cNvPr id="284686" name="Picture 13" descr="roman column 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المبادر</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ectangle 15"/>
          <p:cNvSpPr>
            <a:spLocks noChangeArrowheads="1"/>
          </p:cNvSpPr>
          <p:nvPr/>
        </p:nvSpPr>
        <p:spPr bwMode="auto">
          <a:xfrm>
            <a:off x="2975212" y="5351463"/>
            <a:ext cx="293426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ectangle 15"/>
          <p:cNvSpPr>
            <a:spLocks noChangeArrowheads="1"/>
          </p:cNvSpPr>
          <p:nvPr/>
        </p:nvSpPr>
        <p:spPr bwMode="auto">
          <a:xfrm>
            <a:off x="6332560" y="5351463"/>
            <a:ext cx="2811439"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395088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Effect transition="in" filter="fade">
                                      <p:cBhvr>
                                        <p:cTn id="11" dur="500"/>
                                        <p:tgtEl>
                                          <p:spTgt spid="16">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Effect transition="in" filter="fade">
                                      <p:cBhvr>
                                        <p:cTn id="15"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autoUpdateAnimBg="0"/>
      <p:bldP spid="16" grpId="0" build="p" autoUpdateAnimBg="0"/>
      <p:bldP spid="17" grpId="0" build="p"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47" name="Picture 2" descr="Picture 2"/>
          <p:cNvPicPr>
            <a:picLocks noChangeAspect="1"/>
          </p:cNvPicPr>
          <p:nvPr/>
        </p:nvPicPr>
        <p:blipFill>
          <a:blip r:embed="rId3" cstate="print"/>
          <a:stretch>
            <a:fillRect/>
          </a:stretch>
        </p:blipFill>
        <p:spPr>
          <a:xfrm>
            <a:off x="0" y="0"/>
            <a:ext cx="10160000" cy="7620000"/>
          </a:xfrm>
          <a:prstGeom prst="rect">
            <a:avLst/>
          </a:prstGeom>
          <a:ln w="12700">
            <a:miter lim="400000"/>
          </a:ln>
        </p:spPr>
      </p:pic>
      <p:sp>
        <p:nvSpPr>
          <p:cNvPr id="11648" name="Rectangle 3"/>
          <p:cNvSpPr txBox="1">
            <a:spLocks noGrp="1"/>
          </p:cNvSpPr>
          <p:nvPr>
            <p:ph type="title"/>
          </p:nvPr>
        </p:nvSpPr>
        <p:spPr>
          <a:xfrm>
            <a:off x="304800" y="304800"/>
            <a:ext cx="7772400" cy="1143000"/>
          </a:xfrm>
          <a:prstGeom prst="rect">
            <a:avLst/>
          </a:prstGeom>
          <a:effectLst>
            <a:outerShdw blurRad="63500" dist="35921" dir="2700000" rotWithShape="0">
              <a:schemeClr val="accent3">
                <a:lumOff val="44000"/>
                <a:alpha val="74998"/>
              </a:schemeClr>
            </a:outerShdw>
          </a:effectLst>
        </p:spPr>
        <p:txBody>
          <a:bodyPr>
            <a:normAutofit fontScale="90000"/>
          </a:bodyPr>
          <a:lstStyle>
            <a:lvl1pPr defTabSz="850391" rtl="1">
              <a:defRPr sz="7440" b="1">
                <a:latin typeface="Arial"/>
                <a:ea typeface="Arial"/>
                <a:cs typeface="Arial"/>
                <a:sym typeface="Arial"/>
              </a:defRPr>
            </a:lvl1pPr>
          </a:lstStyle>
          <a:p>
            <a:r>
              <a:t>هيكل أفروديت</a:t>
            </a:r>
          </a:p>
        </p:txBody>
      </p:sp>
    </p:spTree>
  </p:cSld>
  <p:clrMapOvr>
    <a:masterClrMapping/>
  </p:clrMapOvr>
  <p:transition spd="slow">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0" name="Rectangle 2"/>
          <p:cNvSpPr>
            <a:spLocks noGrp="1" noChangeArrowheads="1"/>
          </p:cNvSpPr>
          <p:nvPr>
            <p:ph type="title" idx="4294967295"/>
          </p:nvPr>
        </p:nvSpPr>
        <p:spPr>
          <a:xfrm>
            <a:off x="0" y="0"/>
            <a:ext cx="9144000" cy="762000"/>
          </a:xfrm>
          <a:solidFill>
            <a:srgbClr val="333399"/>
          </a:solidFill>
          <a:effectLst>
            <a:outerShdw blurRad="63500" dist="35921" dir="2700000" algn="ctr" rotWithShape="0">
              <a:srgbClr val="000000">
                <a:alpha val="74998"/>
              </a:srgbClr>
            </a:outerShdw>
          </a:effectLst>
        </p:spPr>
        <p:txBody>
          <a:bodyPr/>
          <a:lstStyle/>
          <a:p>
            <a:pPr eaLnBrk="1" hangingPunct="1">
              <a:defRPr/>
            </a:pPr>
            <a:r>
              <a:rPr lang="ar-SA" b="1" dirty="0">
                <a:solidFill>
                  <a:schemeClr val="bg1"/>
                </a:solidFill>
                <a:latin typeface="Arial" panose="020B0604020202020204" pitchFamily="34" charset="0"/>
                <a:ea typeface="ＭＳ Ｐゴシック" charset="0"/>
                <a:cs typeface="Arial" panose="020B0604020202020204" pitchFamily="34" charset="0"/>
              </a:rPr>
              <a:t>المبدأ العام</a:t>
            </a:r>
            <a:endParaRPr lang="en-US" dirty="0">
              <a:latin typeface="Arial" panose="020B0604020202020204" pitchFamily="34" charset="0"/>
              <a:ea typeface="ＭＳ Ｐゴシック" charset="0"/>
              <a:cs typeface="Arial" panose="020B0604020202020204" pitchFamily="34" charset="0"/>
            </a:endParaRPr>
          </a:p>
        </p:txBody>
      </p:sp>
      <p:sp>
        <p:nvSpPr>
          <p:cNvPr id="155652" name="Rectangle 4"/>
          <p:cNvSpPr>
            <a:spLocks noChangeArrowheads="1"/>
          </p:cNvSpPr>
          <p:nvPr/>
        </p:nvSpPr>
        <p:spPr bwMode="auto">
          <a:xfrm>
            <a:off x="0" y="990600"/>
            <a:ext cx="9144000" cy="1981200"/>
          </a:xfrm>
          <a:prstGeom prst="rect">
            <a:avLst/>
          </a:prstGeom>
          <a:no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رومية ١٢ : ١٨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ja-JP"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 كَانَ مُمْكِناً فَحَسَبَ طَاقَتِكُمْ سَالِمُوا جَمِيعَ النَّاسِ. </a:t>
            </a:r>
          </a:p>
        </p:txBody>
      </p:sp>
    </p:spTree>
    <p:extLst>
      <p:ext uri="{BB962C8B-B14F-4D97-AF65-F5344CB8AC3E}">
        <p14:creationId xmlns:p14="http://schemas.microsoft.com/office/powerpoint/2010/main" val="2488295300"/>
      </p:ext>
    </p:extLst>
  </p:cSld>
  <p:clrMapOvr>
    <a:masterClrMapping/>
  </p:clrMapOvr>
  <p:transition>
    <p:random/>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Matthew</a:t>
            </a:r>
            <a:r>
              <a:rPr lang="mr-IN" altLang="ja-JP" b="1">
                <a:effectLst>
                  <a:outerShdw blurRad="38100" dist="38100" dir="2700000" algn="tl">
                    <a:srgbClr val="FFFFFF"/>
                  </a:outerShdw>
                </a:effectLst>
                <a:latin typeface="Arial" panose="020B0604020202020204" pitchFamily="34" charset="0"/>
                <a:ea typeface="ＭＳ Ｐゴシック" charset="0"/>
              </a:rPr>
              <a:t>'</a:t>
            </a:r>
            <a:r>
              <a:rPr lang="en-US" b="1">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s Relational Pillars</a:t>
            </a:r>
            <a:endParaRPr lang="en-US">
              <a:latin typeface="Arial" panose="020B0604020202020204" pitchFamily="34" charset="0"/>
              <a:ea typeface="ＭＳ Ｐゴシック" charset="0"/>
              <a:cs typeface="Arial" panose="020B0604020202020204" pitchFamily="34"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5: 23-24</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الموضوع</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مخطَئ إليك</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عام</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خطية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18: 15-17</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a:cs typeface="Arial" panose="020B0604020202020204" pitchFamily="34" charset="0"/>
              </a:rPr>
              <a:t>أعمدة متى العلاقاتية</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pic>
        <p:nvPicPr>
          <p:cNvPr id="284686" name="Picture 13" descr="roman column 3"/>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المبادر</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ectangle 15"/>
          <p:cNvSpPr>
            <a:spLocks noChangeArrowheads="1"/>
          </p:cNvSpPr>
          <p:nvPr/>
        </p:nvSpPr>
        <p:spPr bwMode="auto">
          <a:xfrm>
            <a:off x="2975212" y="5351463"/>
            <a:ext cx="293426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ectangle 15"/>
          <p:cNvSpPr>
            <a:spLocks noChangeArrowheads="1"/>
          </p:cNvSpPr>
          <p:nvPr/>
        </p:nvSpPr>
        <p:spPr bwMode="auto">
          <a:xfrm>
            <a:off x="6332560" y="5351463"/>
            <a:ext cx="2811439"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a:t>
            </a:r>
            <a:endParaRPr kumimoji="0" lang="en-US" sz="4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ectangle 18">
            <a:extLst>
              <a:ext uri="{FF2B5EF4-FFF2-40B4-BE49-F238E27FC236}">
                <a16:creationId xmlns:a16="http://schemas.microsoft.com/office/drawing/2014/main" id="{AE676B6A-822C-EC78-C1FB-B4C87BA17D4E}"/>
              </a:ext>
            </a:extLst>
          </p:cNvPr>
          <p:cNvSpPr>
            <a:spLocks noChangeArrowheads="1"/>
          </p:cNvSpPr>
          <p:nvPr/>
        </p:nvSpPr>
        <p:spPr bwMode="auto">
          <a:xfrm>
            <a:off x="0" y="2133600"/>
            <a:ext cx="9144000" cy="762000"/>
          </a:xfrm>
          <a:prstGeom prst="rect">
            <a:avLst/>
          </a:prstGeom>
          <a:solidFill>
            <a:srgbClr val="333399"/>
          </a:solid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المبدأ العام: رومية ١٢: ١٨</a:t>
            </a:r>
            <a:endParaRPr kumimoji="0" lang="en-US" sz="40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92807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0"/>
                                        <p:tgtEl>
                                          <p:spTgt spid="2"/>
                                        </p:tgtEl>
                                      </p:cBhvr>
                                    </p:animEffect>
                                    <p:anim calcmode="lin" valueType="num">
                                      <p:cBhvr>
                                        <p:cTn id="8" dur="3000" fill="hold"/>
                                        <p:tgtEl>
                                          <p:spTgt spid="2"/>
                                        </p:tgtEl>
                                        <p:attrNameLst>
                                          <p:attrName>ppt_x</p:attrName>
                                        </p:attrNameLst>
                                      </p:cBhvr>
                                      <p:tavLst>
                                        <p:tav tm="0">
                                          <p:val>
                                            <p:strVal val="#ppt_x"/>
                                          </p:val>
                                        </p:tav>
                                        <p:tav tm="100000">
                                          <p:val>
                                            <p:strVal val="#ppt_x"/>
                                          </p:val>
                                        </p:tav>
                                      </p:tavLst>
                                    </p:anim>
                                    <p:anim calcmode="lin" valueType="num">
                                      <p:cBhvr>
                                        <p:cTn id="9" dur="2700" decel="100000" fill="hold"/>
                                        <p:tgtEl>
                                          <p:spTgt spid="2"/>
                                        </p:tgtEl>
                                        <p:attrNameLst>
                                          <p:attrName>ppt_y</p:attrName>
                                        </p:attrNameLst>
                                      </p:cBhvr>
                                      <p:tavLst>
                                        <p:tav tm="0">
                                          <p:val>
                                            <p:strVal val="#ppt_y+1"/>
                                          </p:val>
                                        </p:tav>
                                        <p:tav tm="100000">
                                          <p:val>
                                            <p:strVal val="#ppt_y-.03"/>
                                          </p:val>
                                        </p:tav>
                                      </p:tavLst>
                                    </p:anim>
                                    <p:anim calcmode="lin" valueType="num">
                                      <p:cBhvr>
                                        <p:cTn id="10" dur="300" accel="100000" fill="hold">
                                          <p:stCondLst>
                                            <p:cond delay="27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title" idx="4294967295"/>
          </p:nvPr>
        </p:nvSpPr>
        <p:spPr/>
        <p:txBody>
          <a:bodyPr/>
          <a:lstStyle/>
          <a:p>
            <a:r>
              <a:rPr lang="en-US">
                <a:latin typeface="Arial" panose="020B0604020202020204" pitchFamily="34" charset="0"/>
                <a:ea typeface="ＭＳ Ｐゴシック" charset="0"/>
                <a:cs typeface="Arial" panose="020B0604020202020204" pitchFamily="34" charset="0"/>
              </a:rPr>
              <a:t>Make us one 3/3</a:t>
            </a:r>
          </a:p>
        </p:txBody>
      </p:sp>
      <p:pic>
        <p:nvPicPr>
          <p:cNvPr id="338946" name="Picture 3" descr="Sunrise &amp; Sunset 068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Text Box 4"/>
          <p:cNvSpPr txBox="1">
            <a:spLocks noChangeArrowheads="1"/>
          </p:cNvSpPr>
          <p:nvPr/>
        </p:nvSpPr>
        <p:spPr bwMode="auto">
          <a:xfrm>
            <a:off x="24583" y="620688"/>
            <a:ext cx="9119417" cy="5262979"/>
          </a:xfrm>
          <a:prstGeom prst="rect">
            <a:avLst/>
          </a:prstGeom>
          <a:noFill/>
          <a:ln>
            <a:noFill/>
          </a:ln>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ا</a:t>
            </a: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جعلنا واحداً يا رب
اجعلنا واحداً
أيها الروح القدس </a:t>
            </a: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ا</a:t>
            </a: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جعلنا واحداً.
دع حُبك يتدفق
لذلك سيعرف العالم
نحن واحد فيك.
</a:t>
            </a:r>
            <a:endParaRPr kumimoji="0" lang="en-US" sz="4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0800190"/>
      </p:ext>
    </p:extLst>
  </p:cSld>
  <p:clrMapOvr>
    <a:masterClrMapping/>
  </p:clrMapOvr>
  <p:transition>
    <p:fade thruBlk="1"/>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2"/>
          <p:cNvSpPr>
            <a:spLocks noGrp="1" noChangeArrowheads="1"/>
          </p:cNvSpPr>
          <p:nvPr>
            <p:ph type="ctrTitle"/>
          </p:nvPr>
        </p:nvSpPr>
        <p:spPr>
          <a:xfrm>
            <a:off x="381000" y="5638800"/>
            <a:ext cx="8534400" cy="914400"/>
          </a:xfrm>
          <a:effectLst>
            <a:outerShdw blurRad="63500" algn="ctr" rotWithShape="0">
              <a:srgbClr val="000000">
                <a:alpha val="75000"/>
              </a:srgbClr>
            </a:outerShdw>
          </a:effectLst>
        </p:spPr>
        <p:txBody>
          <a:bodyPr/>
          <a:lstStyle/>
          <a:p>
            <a:pPr eaLnBrk="1" hangingPunct="1">
              <a:defRPr/>
            </a:pPr>
            <a:r>
              <a:rPr lang="ar-JO" b="1" i="0" dirty="0">
                <a:solidFill>
                  <a:srgbClr val="FFFFFF"/>
                </a:solidFill>
                <a:latin typeface="Arial" panose="020B0604020202020204" pitchFamily="34" charset="0"/>
                <a:cs typeface="Arial" panose="020B0604020202020204" pitchFamily="34" charset="0"/>
              </a:rPr>
              <a:t>الفردية</a:t>
            </a:r>
            <a:endParaRPr lang="en-US" b="1" i="0" dirty="0">
              <a:solidFill>
                <a:srgbClr val="FFFFFF"/>
              </a:solidFill>
              <a:latin typeface="Arial" panose="020B0604020202020204" pitchFamily="34" charset="0"/>
              <a:cs typeface="Arial" panose="020B0604020202020204" pitchFamily="34" charset="0"/>
            </a:endParaRPr>
          </a:p>
        </p:txBody>
      </p:sp>
      <p:sp>
        <p:nvSpPr>
          <p:cNvPr id="1094659" name="Rectangle 3"/>
          <p:cNvSpPr>
            <a:spLocks noGrp="1" noChangeArrowheads="1"/>
          </p:cNvSpPr>
          <p:nvPr>
            <p:ph type="subTitle" idx="1"/>
          </p:nvPr>
        </p:nvSpPr>
        <p:spPr>
          <a:xfrm>
            <a:off x="381000" y="0"/>
            <a:ext cx="8420100" cy="2743200"/>
          </a:xfrm>
        </p:spPr>
        <p:txBody>
          <a:bodyPr/>
          <a:lstStyle/>
          <a:p>
            <a:pPr eaLnBrk="1" hangingPunct="1">
              <a:defRPr/>
            </a:pPr>
            <a:r>
              <a:rPr lang="ar-JO" b="1" i="0" dirty="0">
                <a:latin typeface="Arial" panose="020B0604020202020204" pitchFamily="34" charset="0"/>
                <a:ea typeface="ＭＳ Ｐゴシック" charset="0"/>
                <a:cs typeface="Arial" panose="020B0604020202020204" pitchFamily="34" charset="0"/>
              </a:rPr>
              <a:t>1. ما هي أمثلة التمركز حول الذات التي تراها في المجتمع اليوم؟</a:t>
            </a:r>
            <a:endParaRPr lang="en-US" b="1" i="0" dirty="0">
              <a:latin typeface="Arial" panose="020B0604020202020204" pitchFamily="34" charset="0"/>
              <a:ea typeface="ＭＳ Ｐゴシック" charset="0"/>
              <a:cs typeface="Arial" panose="020B0604020202020204" pitchFamily="34" charset="0"/>
            </a:endParaRPr>
          </a:p>
          <a:p>
            <a:pPr marL="533400" indent="-533400" eaLnBrk="1" hangingPunct="1">
              <a:buFontTx/>
              <a:buAutoNum type="arabicPeriod"/>
              <a:defRPr/>
            </a:pPr>
            <a:endParaRPr lang="en-US" sz="1600" b="1" i="0" dirty="0">
              <a:latin typeface="Arial" panose="020B0604020202020204" pitchFamily="34" charset="0"/>
              <a:ea typeface="ＭＳ Ｐゴシック" charset="0"/>
              <a:cs typeface="Arial" panose="020B0604020202020204" pitchFamily="34" charset="0"/>
            </a:endParaRPr>
          </a:p>
          <a:p>
            <a:pPr eaLnBrk="1" hangingPunct="1">
              <a:defRPr/>
            </a:pPr>
            <a:r>
              <a:rPr lang="ar-JO" b="1" i="0" dirty="0">
                <a:latin typeface="Arial" panose="020B0604020202020204" pitchFamily="34" charset="0"/>
                <a:ea typeface="ＭＳ Ｐゴシック" charset="0"/>
                <a:cs typeface="Arial" panose="020B0604020202020204" pitchFamily="34" charset="0"/>
              </a:rPr>
              <a:t>2. كيف تعتقد أن الاهتمام بالذات بدلاً من الآخرين يظهر في الكنيسة؟</a:t>
            </a:r>
            <a:endParaRPr lang="en-US" b="1" i="0" dirty="0">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1094659">
                                            <p:txEl>
                                              <p:pRg st="0" end="0"/>
                                            </p:txEl>
                                          </p:spTgt>
                                        </p:tgtEl>
                                        <p:attrNameLst>
                                          <p:attrName>style.visibility</p:attrName>
                                        </p:attrNameLst>
                                      </p:cBhvr>
                                      <p:to>
                                        <p:strVal val="visible"/>
                                      </p:to>
                                    </p:set>
                                    <p:anim calcmode="lin" valueType="num">
                                      <p:cBhvr>
                                        <p:cTn id="7" dur="500" fill="hold"/>
                                        <p:tgtEl>
                                          <p:spTgt spid="1094659">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1094659">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1094659">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109465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9"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4"/>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509588" y="379413"/>
            <a:ext cx="8128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2034" name="Rectangle 2"/>
          <p:cNvSpPr>
            <a:spLocks noGrp="1" noChangeArrowheads="1"/>
          </p:cNvSpPr>
          <p:nvPr>
            <p:ph type="ctrTitle"/>
          </p:nvPr>
        </p:nvSpPr>
        <p:spPr>
          <a:xfrm>
            <a:off x="381000" y="228600"/>
            <a:ext cx="8153400" cy="1143000"/>
          </a:xfrm>
        </p:spPr>
        <p:txBody>
          <a:bodyPr/>
          <a:lstStyle/>
          <a:p>
            <a:pPr eaLnBrk="1" hangingPunct="1">
              <a:defRPr/>
            </a:pPr>
            <a:r>
              <a:rPr lang="ar-JO" sz="6000" b="1" dirty="0">
                <a:solidFill>
                  <a:schemeClr val="bg1"/>
                </a:solidFill>
                <a:effectLst>
                  <a:glow rad="139700">
                    <a:schemeClr val="tx1"/>
                  </a:glow>
                </a:effectLst>
                <a:latin typeface="Arial" charset="0"/>
              </a:rPr>
              <a:t>يعقوب 5: 19-20</a:t>
            </a:r>
            <a:endParaRPr lang="en-US" dirty="0">
              <a:solidFill>
                <a:schemeClr val="bg1"/>
              </a:solidFill>
              <a:effectLst>
                <a:glow rad="139700">
                  <a:schemeClr val="tx1"/>
                </a:glow>
              </a:effectLst>
              <a:latin typeface="Arial" charset="0"/>
            </a:endParaRPr>
          </a:p>
        </p:txBody>
      </p:sp>
      <p:sp>
        <p:nvSpPr>
          <p:cNvPr id="812035" name="Rectangle 3"/>
          <p:cNvSpPr>
            <a:spLocks noGrp="1" noChangeArrowheads="1"/>
          </p:cNvSpPr>
          <p:nvPr>
            <p:ph type="subTitle" idx="1"/>
          </p:nvPr>
        </p:nvSpPr>
        <p:spPr>
          <a:xfrm>
            <a:off x="381000" y="1828800"/>
            <a:ext cx="8253412" cy="4343400"/>
          </a:xfrm>
        </p:spPr>
        <p:txBody>
          <a:bodyPr/>
          <a:lstStyle/>
          <a:p>
            <a:pPr eaLnBrk="1" hangingPunct="1">
              <a:defRPr/>
            </a:pPr>
            <a:r>
              <a:rPr lang="ar-JO" sz="6000" b="1" baseline="30000" dirty="0">
                <a:solidFill>
                  <a:schemeClr val="bg1"/>
                </a:solidFill>
                <a:effectLst>
                  <a:glow rad="139700">
                    <a:schemeClr val="tx1"/>
                  </a:glow>
                </a:effectLst>
                <a:latin typeface="Arial" panose="020B0604020202020204" pitchFamily="34" charset="0"/>
                <a:cs typeface="Arial" panose="020B0604020202020204" pitchFamily="34" charset="0"/>
              </a:rPr>
              <a:t>19أَيُّهَا الإِخْوَةُ، إِنْ ضَلَّ أَحَدٌ بَيْنَكُمْ عَنِ الْحَقِّ فَرَدَّهُ أَحَدٌ، 20فَلْيَعْلَمْ أَنَّ مَنْ رَدَّ خَاطِئًا عَنْ ضَلاَلِ طَرِيقِهِ، يُخَلِّصُ نَفْسًا مِنَ الْمَوْتِ، وَيَسْتُرُ كَثْرَةً مِنَ الْخَطَايَا.</a:t>
            </a:r>
            <a:endParaRPr lang="en-US" sz="6000" b="1" dirty="0">
              <a:solidFill>
                <a:schemeClr val="bg1"/>
              </a:solidFill>
              <a:effectLst>
                <a:glow rad="139700">
                  <a:schemeClr val="tx1"/>
                </a:glow>
              </a:effectLst>
              <a:latin typeface="Arial" panose="020B0604020202020204" pitchFamily="34" charset="0"/>
              <a:cs typeface="Arial" panose="020B0604020202020204" pitchFamily="34" charset="0"/>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7654" name="Picture 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3175"/>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7650" name="Rectangle 2"/>
          <p:cNvSpPr>
            <a:spLocks noGrp="1" noChangeArrowheads="1"/>
          </p:cNvSpPr>
          <p:nvPr>
            <p:ph type="title"/>
          </p:nvPr>
        </p:nvSpPr>
        <p:spPr/>
        <p:txBody>
          <a:bodyPr/>
          <a:lstStyle/>
          <a:p>
            <a:pPr eaLnBrk="1" hangingPunct="1">
              <a:defRPr/>
            </a:pPr>
            <a:r>
              <a:rPr lang="ar-JO" dirty="0">
                <a:latin typeface="Arial" panose="020B0604020202020204" pitchFamily="34" charset="0"/>
                <a:ea typeface="+mj-ea"/>
                <a:cs typeface="Arial" panose="020B0604020202020204" pitchFamily="34" charset="0"/>
              </a:rPr>
              <a:t>من هم الضالون؟</a:t>
            </a:r>
            <a:endParaRPr lang="en-US" dirty="0">
              <a:latin typeface="Arial" panose="020B0604020202020204" pitchFamily="34" charset="0"/>
              <a:ea typeface="+mj-ea"/>
              <a:cs typeface="Arial" panose="020B0604020202020204" pitchFamily="34" charset="0"/>
            </a:endParaRPr>
          </a:p>
        </p:txBody>
      </p:sp>
      <p:pic>
        <p:nvPicPr>
          <p:cNvPr id="667655"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981200"/>
            <a:ext cx="3175000" cy="23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7656" name="Text Box 8"/>
          <p:cNvSpPr txBox="1">
            <a:spLocks noChangeArrowheads="1"/>
          </p:cNvSpPr>
          <p:nvPr/>
        </p:nvSpPr>
        <p:spPr bwMode="auto">
          <a:xfrm>
            <a:off x="4355976" y="1905000"/>
            <a:ext cx="4483224"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Verdana" charset="0"/>
                <a:ea typeface="ＭＳ Ｐゴシック" charset="0"/>
                <a:cs typeface="ＭＳ Ｐゴシック" charset="0"/>
              </a:defRPr>
            </a:lvl1pPr>
            <a:lvl2pPr marL="37931725" indent="-37474525">
              <a:defRPr sz="2400">
                <a:solidFill>
                  <a:schemeClr val="tx1"/>
                </a:solidFill>
                <a:latin typeface="Verdana" charset="0"/>
                <a:ea typeface="ＭＳ Ｐゴシック" charset="0"/>
              </a:defRPr>
            </a:lvl2pPr>
            <a:lvl3pPr>
              <a:defRPr sz="2400">
                <a:solidFill>
                  <a:schemeClr val="tx1"/>
                </a:solidFill>
                <a:latin typeface="Verdana" charset="0"/>
                <a:ea typeface="ＭＳ Ｐゴシック" charset="0"/>
              </a:defRPr>
            </a:lvl3pPr>
            <a:lvl4pPr>
              <a:defRPr sz="2400">
                <a:solidFill>
                  <a:schemeClr val="tx1"/>
                </a:solidFill>
                <a:latin typeface="Verdana" charset="0"/>
                <a:ea typeface="ＭＳ Ｐゴシック" charset="0"/>
              </a:defRPr>
            </a:lvl4pPr>
            <a:lvl5pPr>
              <a:defRPr sz="2400">
                <a:solidFill>
                  <a:schemeClr val="tx1"/>
                </a:solidFill>
                <a:latin typeface="Verdana" charset="0"/>
                <a:ea typeface="ＭＳ Ｐゴシック" charset="0"/>
              </a:defRPr>
            </a:lvl5pPr>
            <a:lvl6pPr marL="457200" eaLnBrk="0" fontAlgn="base" hangingPunct="0">
              <a:spcBef>
                <a:spcPct val="0"/>
              </a:spcBef>
              <a:spcAft>
                <a:spcPct val="0"/>
              </a:spcAft>
              <a:defRPr sz="2400">
                <a:solidFill>
                  <a:schemeClr val="tx1"/>
                </a:solidFill>
                <a:latin typeface="Verdana" charset="0"/>
                <a:ea typeface="ＭＳ Ｐゴシック" charset="0"/>
              </a:defRPr>
            </a:lvl6pPr>
            <a:lvl7pPr marL="914400" eaLnBrk="0" fontAlgn="base" hangingPunct="0">
              <a:spcBef>
                <a:spcPct val="0"/>
              </a:spcBef>
              <a:spcAft>
                <a:spcPct val="0"/>
              </a:spcAft>
              <a:defRPr sz="2400">
                <a:solidFill>
                  <a:schemeClr val="tx1"/>
                </a:solidFill>
                <a:latin typeface="Verdana" charset="0"/>
                <a:ea typeface="ＭＳ Ｐゴシック" charset="0"/>
              </a:defRPr>
            </a:lvl7pPr>
            <a:lvl8pPr marL="1371600" eaLnBrk="0" fontAlgn="base" hangingPunct="0">
              <a:spcBef>
                <a:spcPct val="0"/>
              </a:spcBef>
              <a:spcAft>
                <a:spcPct val="0"/>
              </a:spcAft>
              <a:defRPr sz="2400">
                <a:solidFill>
                  <a:schemeClr val="tx1"/>
                </a:solidFill>
                <a:latin typeface="Verdana" charset="0"/>
                <a:ea typeface="ＭＳ Ｐゴシック" charset="0"/>
              </a:defRPr>
            </a:lvl8pPr>
            <a:lvl9pPr marL="1828800" eaLnBrk="0" fontAlgn="base" hangingPunct="0">
              <a:spcBef>
                <a:spcPct val="0"/>
              </a:spcBef>
              <a:spcAft>
                <a:spcPct val="0"/>
              </a:spcAft>
              <a:defRPr sz="2400">
                <a:solidFill>
                  <a:schemeClr val="tx1"/>
                </a:solidFill>
                <a:latin typeface="Verdana" charset="0"/>
                <a:ea typeface="ＭＳ Ｐゴシック" charset="0"/>
              </a:defRPr>
            </a:lvl9pPr>
          </a:lstStyle>
          <a:p>
            <a:pPr>
              <a:defRPr/>
            </a:pPr>
            <a:endParaRPr lang="en-US" sz="3600" b="1" dirty="0">
              <a:solidFill>
                <a:srgbClr val="FFFFFF"/>
              </a:solidFill>
              <a:latin typeface="Arial" panose="020B0604020202020204" pitchFamily="34" charset="0"/>
              <a:cs typeface="Arial" panose="020B0604020202020204" pitchFamily="34" charset="0"/>
            </a:endParaRPr>
          </a:p>
          <a:p>
            <a:pPr algn="r">
              <a:defRPr/>
            </a:pPr>
            <a:r>
              <a:rPr lang="ar-JO" sz="3600" b="1" dirty="0">
                <a:solidFill>
                  <a:srgbClr val="FFFFFF"/>
                </a:solidFill>
                <a:latin typeface="Arial" panose="020B0604020202020204" pitchFamily="34" charset="0"/>
                <a:cs typeface="Arial" panose="020B0604020202020204" pitchFamily="34" charset="0"/>
              </a:rPr>
              <a:t>يؤدي إلى الضلال والتضليل والخداع. يمر. ضلوا، ضاعوا؛ يكون مخطئا. أن يُخدع أو يُضلل؛ يتسائل حول</a:t>
            </a:r>
            <a:endParaRPr lang="en-US" sz="3600" dirty="0">
              <a:solidFill>
                <a:srgbClr val="FFFFFF"/>
              </a:solidFill>
              <a:latin typeface="Arial" panose="020B0604020202020204" pitchFamily="34" charset="0"/>
              <a:cs typeface="Arial" panose="020B0604020202020204" pitchFamily="34" charset="0"/>
            </a:endParaRPr>
          </a:p>
        </p:txBody>
      </p:sp>
      <p:sp>
        <p:nvSpPr>
          <p:cNvPr id="667657" name="Text Box 9"/>
          <p:cNvSpPr txBox="1">
            <a:spLocks noChangeArrowheads="1"/>
          </p:cNvSpPr>
          <p:nvPr/>
        </p:nvSpPr>
        <p:spPr bwMode="auto">
          <a:xfrm>
            <a:off x="1660525" y="4829175"/>
            <a:ext cx="656907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يشير هذا إلى المسيحيين الذين يرفضون إرادة الله بالانحراف عن الحق بسلوكهم الإيجابي وليس السلبي.</a:t>
            </a:r>
            <a:endParaRPr lang="en-US" b="1" dirty="0">
              <a:solidFill>
                <a:srgbClr val="FFFFFF"/>
              </a:solidFill>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32CF809F-4324-3140-9404-A6D96A4D1B36}"/>
              </a:ext>
            </a:extLst>
          </p:cNvPr>
          <p:cNvPicPr>
            <a:picLocks noChangeAspect="1"/>
          </p:cNvPicPr>
          <p:nvPr/>
        </p:nvPicPr>
        <p:blipFill>
          <a:blip r:embed="rId5"/>
          <a:stretch>
            <a:fillRect/>
          </a:stretch>
        </p:blipFill>
        <p:spPr>
          <a:xfrm>
            <a:off x="4267201" y="1934981"/>
            <a:ext cx="1960984" cy="64470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67654"/>
                                        </p:tgtEl>
                                        <p:attrNameLst>
                                          <p:attrName>style.visibility</p:attrName>
                                        </p:attrNameLst>
                                      </p:cBhvr>
                                      <p:to>
                                        <p:strVal val="visible"/>
                                      </p:to>
                                    </p:set>
                                    <p:animEffect transition="in" filter="dissolve">
                                      <p:cBhvr>
                                        <p:cTn id="7" dur="500"/>
                                        <p:tgtEl>
                                          <p:spTgt spid="6676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1" presetClass="entr" presetSubtype="0" fill="hold" nodeType="clickEffect">
                                  <p:stCondLst>
                                    <p:cond delay="0"/>
                                  </p:stCondLst>
                                  <p:iterate type="lt">
                                    <p:tmPct val="5000"/>
                                  </p:iterate>
                                  <p:childTnLst>
                                    <p:set>
                                      <p:cBhvr>
                                        <p:cTn id="11" dur="1" fill="hold">
                                          <p:stCondLst>
                                            <p:cond delay="0"/>
                                          </p:stCondLst>
                                        </p:cTn>
                                        <p:tgtEl>
                                          <p:spTgt spid="667655"/>
                                        </p:tgtEl>
                                        <p:attrNameLst>
                                          <p:attrName>style.visibility</p:attrName>
                                        </p:attrNameLst>
                                      </p:cBhvr>
                                      <p:to>
                                        <p:strVal val="visible"/>
                                      </p:to>
                                    </p:set>
                                    <p:anim calcmode="lin" valueType="num">
                                      <p:cBhvr>
                                        <p:cTn id="12" dur="1000" fill="hold"/>
                                        <p:tgtEl>
                                          <p:spTgt spid="667655"/>
                                        </p:tgtEl>
                                        <p:attrNameLst>
                                          <p:attrName>ppt_w</p:attrName>
                                        </p:attrNameLst>
                                      </p:cBhvr>
                                      <p:tavLst>
                                        <p:tav tm="0">
                                          <p:val>
                                            <p:fltVal val="0"/>
                                          </p:val>
                                        </p:tav>
                                        <p:tav tm="100000">
                                          <p:val>
                                            <p:strVal val="#ppt_w"/>
                                          </p:val>
                                        </p:tav>
                                      </p:tavLst>
                                    </p:anim>
                                    <p:anim calcmode="lin" valueType="num">
                                      <p:cBhvr>
                                        <p:cTn id="13" dur="1000" fill="hold"/>
                                        <p:tgtEl>
                                          <p:spTgt spid="667655"/>
                                        </p:tgtEl>
                                        <p:attrNameLst>
                                          <p:attrName>ppt_h</p:attrName>
                                        </p:attrNameLst>
                                      </p:cBhvr>
                                      <p:tavLst>
                                        <p:tav tm="0">
                                          <p:val>
                                            <p:fltVal val="0"/>
                                          </p:val>
                                        </p:tav>
                                        <p:tav tm="100000">
                                          <p:val>
                                            <p:strVal val="#ppt_h"/>
                                          </p:val>
                                        </p:tav>
                                      </p:tavLst>
                                    </p:anim>
                                    <p:anim calcmode="lin" valueType="num">
                                      <p:cBhvr>
                                        <p:cTn id="14" dur="1000" fill="hold"/>
                                        <p:tgtEl>
                                          <p:spTgt spid="667655"/>
                                        </p:tgtEl>
                                        <p:attrNameLst>
                                          <p:attrName>style.rotation</p:attrName>
                                        </p:attrNameLst>
                                      </p:cBhvr>
                                      <p:tavLst>
                                        <p:tav tm="0">
                                          <p:val>
                                            <p:fltVal val="90"/>
                                          </p:val>
                                        </p:tav>
                                        <p:tav tm="100000">
                                          <p:val>
                                            <p:fltVal val="0"/>
                                          </p:val>
                                        </p:tav>
                                      </p:tavLst>
                                    </p:anim>
                                    <p:animEffect transition="in" filter="fade">
                                      <p:cBhvr>
                                        <p:cTn id="15" dur="1000"/>
                                        <p:tgtEl>
                                          <p:spTgt spid="66765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iterate type="lt">
                                    <p:tmPct val="0"/>
                                  </p:iterate>
                                  <p:childTnLst>
                                    <p:set>
                                      <p:cBhvr>
                                        <p:cTn id="19" dur="1" fill="hold">
                                          <p:stCondLst>
                                            <p:cond delay="0"/>
                                          </p:stCondLst>
                                        </p:cTn>
                                        <p:tgtEl>
                                          <p:spTgt spid="667656"/>
                                        </p:tgtEl>
                                        <p:attrNameLst>
                                          <p:attrName>style.visibility</p:attrName>
                                        </p:attrNameLst>
                                      </p:cBhvr>
                                      <p:to>
                                        <p:strVal val="visible"/>
                                      </p:to>
                                    </p:set>
                                    <p:animEffect transition="in" filter="dissolve">
                                      <p:cBhvr>
                                        <p:cTn id="20" dur="500"/>
                                        <p:tgtEl>
                                          <p:spTgt spid="66765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ntr" presetSubtype="10" fill="hold" grpId="0" nodeType="clickEffect">
                                  <p:stCondLst>
                                    <p:cond delay="0"/>
                                  </p:stCondLst>
                                  <p:iterate type="lt">
                                    <p:tmPct val="0"/>
                                  </p:iterate>
                                  <p:childTnLst>
                                    <p:set>
                                      <p:cBhvr>
                                        <p:cTn id="24" dur="1" fill="hold">
                                          <p:stCondLst>
                                            <p:cond delay="0"/>
                                          </p:stCondLst>
                                        </p:cTn>
                                        <p:tgtEl>
                                          <p:spTgt spid="667657"/>
                                        </p:tgtEl>
                                        <p:attrNameLst>
                                          <p:attrName>style.visibility</p:attrName>
                                        </p:attrNameLst>
                                      </p:cBhvr>
                                      <p:to>
                                        <p:strVal val="visible"/>
                                      </p:to>
                                    </p:set>
                                    <p:animEffect transition="in" filter="blinds(horizontal)">
                                      <p:cBhvr>
                                        <p:cTn id="25" dur="500"/>
                                        <p:tgtEl>
                                          <p:spTgt spid="66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7656" grpId="0"/>
      <p:bldP spid="66765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2"/>
          <p:cNvSpPr>
            <a:spLocks noGrp="1" noChangeArrowheads="1"/>
          </p:cNvSpPr>
          <p:nvPr>
            <p:ph type="title"/>
          </p:nvPr>
        </p:nvSpPr>
        <p:spPr/>
        <p:txBody>
          <a:bodyPr/>
          <a:lstStyle/>
          <a:p>
            <a:pPr algn="ctr"/>
            <a:r>
              <a:rPr lang="ar-JO" dirty="0">
                <a:latin typeface="Arial" charset="0"/>
              </a:rPr>
              <a:t>الضال هو مؤمن</a:t>
            </a:r>
            <a:endParaRPr lang="en-US" dirty="0">
              <a:latin typeface="Arial" charset="0"/>
            </a:endParaRPr>
          </a:p>
        </p:txBody>
      </p:sp>
      <p:sp>
        <p:nvSpPr>
          <p:cNvPr id="387074" name="Rectangle 3"/>
          <p:cNvSpPr>
            <a:spLocks noGrp="1" noChangeArrowheads="1"/>
          </p:cNvSpPr>
          <p:nvPr>
            <p:ph type="body" idx="1"/>
          </p:nvPr>
        </p:nvSpPr>
        <p:spPr>
          <a:xfrm>
            <a:off x="685800" y="1684338"/>
            <a:ext cx="7772400" cy="4454525"/>
          </a:xfrm>
        </p:spPr>
        <p:txBody>
          <a:bodyPr/>
          <a:lstStyle/>
          <a:p>
            <a:pPr algn="r" rtl="1"/>
            <a:r>
              <a:rPr lang="ar-JO" altLang="ja-JP" b="1" dirty="0">
                <a:latin typeface="Arial" charset="0"/>
              </a:rPr>
              <a:t>أيها الإخوة إن ضل واحد بينكم ...</a:t>
            </a:r>
            <a:endParaRPr lang="en-US" altLang="ja-JP" b="1" dirty="0">
              <a:latin typeface="Arial" charset="0"/>
            </a:endParaRPr>
          </a:p>
          <a:p>
            <a:pPr marL="0" indent="0">
              <a:buNone/>
            </a:pPr>
            <a:endParaRPr lang="en-US" altLang="ja-JP" b="1" dirty="0">
              <a:latin typeface="Arial" charset="0"/>
            </a:endParaRPr>
          </a:p>
          <a:p>
            <a:pPr algn="r" rtl="1"/>
            <a:r>
              <a:rPr lang="ar-JO" b="1" dirty="0">
                <a:latin typeface="Arial" charset="0"/>
              </a:rPr>
              <a:t>لا يستطيع أحد أن يضل عن الحق لو لم يكن قد اختبره أولاً</a:t>
            </a:r>
            <a:endParaRPr lang="en-US" b="1" dirty="0">
              <a:latin typeface="Arial"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76868" name="Object 2"/>
          <p:cNvGraphicFramePr>
            <a:graphicFrameLocks noChangeAspect="1"/>
          </p:cNvGraphicFramePr>
          <p:nvPr/>
        </p:nvGraphicFramePr>
        <p:xfrm>
          <a:off x="0" y="1657350"/>
          <a:ext cx="9144000" cy="5429250"/>
        </p:xfrm>
        <a:graphic>
          <a:graphicData uri="http://schemas.openxmlformats.org/presentationml/2006/ole">
            <mc:AlternateContent xmlns:mc="http://schemas.openxmlformats.org/markup-compatibility/2006">
              <mc:Choice xmlns:v="urn:schemas-microsoft-com:vml" Requires="v">
                <p:oleObj name="Photo Editor Photo" r:id="rId3" imgW="6095238" imgH="4038095" progId="MSPhotoEd.3">
                  <p:embed/>
                </p:oleObj>
              </mc:Choice>
              <mc:Fallback>
                <p:oleObj name="Photo Editor Photo" r:id="rId3" imgW="6095238" imgH="4038095" progId="MSPhotoEd.3">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t="10378"/>
                      <a:stretch>
                        <a:fillRect/>
                      </a:stretch>
                    </p:blipFill>
                    <p:spPr bwMode="auto">
                      <a:xfrm>
                        <a:off x="0" y="1657350"/>
                        <a:ext cx="9144000" cy="5429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76866"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algn="ctr">
              <a:defRPr/>
            </a:pPr>
            <a:r>
              <a:rPr kumimoji="0" lang="ar-JO" sz="6000" b="1" dirty="0">
                <a:latin typeface="Arial" charset="0"/>
              </a:rPr>
              <a:t>الضرب الإلهي</a:t>
            </a:r>
            <a:endParaRPr kumimoji="0" lang="en-US" dirty="0">
              <a:latin typeface="Arial" charset="0"/>
            </a:endParaRPr>
          </a:p>
        </p:txBody>
      </p:sp>
      <p:sp>
        <p:nvSpPr>
          <p:cNvPr id="676869" name="Rectangle 5"/>
          <p:cNvSpPr>
            <a:spLocks noChangeArrowheads="1"/>
          </p:cNvSpPr>
          <p:nvPr/>
        </p:nvSpPr>
        <p:spPr bwMode="auto">
          <a:xfrm>
            <a:off x="-304800" y="1600200"/>
            <a:ext cx="9677400" cy="5715000"/>
          </a:xfrm>
          <a:prstGeom prst="rect">
            <a:avLst/>
          </a:prstGeom>
          <a:gradFill rotWithShape="0">
            <a:gsLst>
              <a:gs pos="0">
                <a:srgbClr val="515151">
                  <a:alpha val="59000"/>
                </a:srgbClr>
              </a:gs>
              <a:gs pos="100000">
                <a:srgbClr val="252525"/>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Verdana" charset="0"/>
            </a:endParaRPr>
          </a:p>
        </p:txBody>
      </p:sp>
      <p:sp>
        <p:nvSpPr>
          <p:cNvPr id="676867" name="Rectangle 3"/>
          <p:cNvSpPr>
            <a:spLocks noGrp="1" noChangeArrowheads="1"/>
          </p:cNvSpPr>
          <p:nvPr>
            <p:ph type="body" idx="1"/>
          </p:nvPr>
        </p:nvSpPr>
        <p:spPr>
          <a:xfrm>
            <a:off x="685800" y="2780928"/>
            <a:ext cx="7848600" cy="3400797"/>
          </a:xfrm>
          <a:effectLst>
            <a:outerShdw blurRad="63500" dist="35921" dir="2700000" algn="ctr" rotWithShape="0">
              <a:srgbClr val="000000">
                <a:alpha val="74998"/>
              </a:srgbClr>
            </a:outerShdw>
          </a:effectLst>
        </p:spPr>
        <p:txBody>
          <a:bodyPr/>
          <a:lstStyle/>
          <a:p>
            <a:pPr algn="r" rtl="1">
              <a:buFont typeface="Wingdings" charset="2"/>
              <a:buChar char="l"/>
              <a:defRPr/>
            </a:pPr>
            <a:r>
              <a:rPr kumimoji="0" lang="ar-JO" sz="3600" b="1" dirty="0">
                <a:ea typeface="+mn-ea"/>
                <a:cs typeface="+mn-cs"/>
              </a:rPr>
              <a:t>«يَا ابْنِي لاَ تَحْتَقِرْ تَأْدِيبَ الرَّبِّ، وَلاَ تَخُرْ إِذَا وَبَّخَكَ. 6لأَنَّ الَّذِي يُحِبُّهُ الرَّبُّ يُؤَدِّبُهُ، وَيَجْلِدُ كُلَّ ابْنٍ يَقْبَلُهُ». 7إِنْ كُنْتُمْ تَحْتَمِلُونَ التَّأْدِيبَ يُعَامِلُكُمُ اللهُ كَالْبَنِينَ. فَأَيُّ ابْنٍ لاَ يُؤَدِّبُهُ أَبُوهُ؟ 8وَلكِنْ إِنْ كُنْتُمْ بِلاَ تَأْدِيبٍ، قَدْ صَارَ الْجَمِيعُ شُرَكَاءَ فِيهِ، فَأَنْتُمْ نُغُولٌ لاَ بَنُونَ.                                         </a:t>
            </a:r>
            <a:r>
              <a:rPr kumimoji="0" lang="ar-JO" sz="2800" b="1" dirty="0">
                <a:ea typeface="+mn-ea"/>
                <a:cs typeface="+mn-cs"/>
              </a:rPr>
              <a:t>(عبرانيين 12: 5-8)</a:t>
            </a:r>
            <a:endParaRPr kumimoji="0" lang="en-US" sz="2800" b="1" dirty="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676868"/>
                                        </p:tgtEl>
                                        <p:attrNameLst>
                                          <p:attrName>style.visibility</p:attrName>
                                        </p:attrNameLst>
                                      </p:cBhvr>
                                      <p:to>
                                        <p:strVal val="visible"/>
                                      </p:to>
                                    </p:set>
                                    <p:animEffect transition="in" filter="dissolve">
                                      <p:cBhvr>
                                        <p:cTn id="7" dur="500"/>
                                        <p:tgtEl>
                                          <p:spTgt spid="6768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6869"/>
                                        </p:tgtEl>
                                        <p:attrNameLst>
                                          <p:attrName>style.visibility</p:attrName>
                                        </p:attrNameLst>
                                      </p:cBhvr>
                                      <p:to>
                                        <p:strVal val="visible"/>
                                      </p:to>
                                    </p:set>
                                    <p:animEffect transition="in" filter="dissolve">
                                      <p:cBhvr>
                                        <p:cTn id="12" dur="500"/>
                                        <p:tgtEl>
                                          <p:spTgt spid="67686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76867">
                                            <p:txEl>
                                              <p:pRg st="0" end="0"/>
                                            </p:txEl>
                                          </p:spTgt>
                                        </p:tgtEl>
                                        <p:attrNameLst>
                                          <p:attrName>style.visibility</p:attrName>
                                        </p:attrNameLst>
                                      </p:cBhvr>
                                      <p:to>
                                        <p:strVal val="visible"/>
                                      </p:to>
                                    </p:set>
                                    <p:animEffect transition="in" filter="dissolve">
                                      <p:cBhvr>
                                        <p:cTn id="15" dur="500"/>
                                        <p:tgtEl>
                                          <p:spTgt spid="676867">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66"/>
                                        </p:tgtEl>
                                        <p:attrNameLst>
                                          <p:attrName>style.visibility</p:attrName>
                                        </p:attrNameLst>
                                      </p:cBhvr>
                                      <p:to>
                                        <p:strVal val="visible"/>
                                      </p:to>
                                    </p:set>
                                    <p:animEffect transition="in" filter="dissolve">
                                      <p:cBhvr>
                                        <p:cTn id="20" dur="500"/>
                                        <p:tgtEl>
                                          <p:spTgt spid="676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66" grpId="0"/>
      <p:bldP spid="676869" grpId="0" animBg="1"/>
      <p:bldP spid="676867" grpId="0"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1026" descr="Love Feast"/>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50800"/>
            <a:ext cx="78486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0003" name="Rectangle 1027"/>
          <p:cNvSpPr>
            <a:spLocks noGrp="1" noChangeArrowheads="1"/>
          </p:cNvSpPr>
          <p:nvPr>
            <p:ph type="title"/>
          </p:nvPr>
        </p:nvSpPr>
        <p:spPr>
          <a:xfrm>
            <a:off x="-76200" y="-152400"/>
            <a:ext cx="7086600" cy="914400"/>
          </a:xfrm>
          <a:effectLst>
            <a:outerShdw blurRad="63500" dist="35921" dir="2700000" algn="ctr" rotWithShape="0">
              <a:schemeClr val="bg2">
                <a:alpha val="74998"/>
              </a:schemeClr>
            </a:outerShdw>
          </a:effectLst>
        </p:spPr>
        <p:txBody>
          <a:bodyPr/>
          <a:lstStyle/>
          <a:p>
            <a:pPr algn="ctr" eaLnBrk="1" hangingPunct="1">
              <a:defRPr/>
            </a:pPr>
            <a:r>
              <a:rPr lang="ar-JO" sz="4400" b="1" dirty="0">
                <a:solidFill>
                  <a:srgbClr val="FFFFFF"/>
                </a:solidFill>
                <a:latin typeface="Arial" panose="020B0604020202020204" pitchFamily="34" charset="0"/>
                <a:cs typeface="Arial" panose="020B0604020202020204" pitchFamily="34" charset="0"/>
              </a:rPr>
              <a:t>إساءة استخدام العناصر</a:t>
            </a:r>
            <a:endParaRPr lang="en-US" dirty="0">
              <a:solidFill>
                <a:srgbClr val="FFFFFF"/>
              </a:solidFill>
              <a:latin typeface="Arial" panose="020B0604020202020204" pitchFamily="34" charset="0"/>
              <a:cs typeface="Arial" panose="020B0604020202020204" pitchFamily="34" charset="0"/>
            </a:endParaRPr>
          </a:p>
        </p:txBody>
      </p:sp>
      <p:sp>
        <p:nvSpPr>
          <p:cNvPr id="1920004" name="Text Box 1028"/>
          <p:cNvSpPr txBox="1">
            <a:spLocks noChangeArrowheads="1"/>
          </p:cNvSpPr>
          <p:nvPr/>
        </p:nvSpPr>
        <p:spPr bwMode="auto">
          <a:xfrm>
            <a:off x="0" y="5486400"/>
            <a:ext cx="9144000" cy="954107"/>
          </a:xfrm>
          <a:prstGeom prst="rect">
            <a:avLst/>
          </a:prstGeom>
          <a:gradFill rotWithShape="0">
            <a:gsLst>
              <a:gs pos="0">
                <a:srgbClr val="005300"/>
              </a:gs>
              <a:gs pos="100000">
                <a:srgbClr val="005300">
                  <a:gamma/>
                  <a:shade val="46275"/>
                  <a:invGamma/>
                </a:srgbClr>
              </a:gs>
            </a:gsLst>
            <a:lin ang="2700000" scaled="1"/>
          </a:gra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Verdana" charset="0"/>
                <a:ea typeface="ＭＳ Ｐゴシック" charset="0"/>
                <a:cs typeface="ＭＳ Ｐゴシック" charset="0"/>
              </a:defRPr>
            </a:lvl1pPr>
            <a:lvl2pPr marL="37931725" indent="-37474525">
              <a:defRPr sz="2400">
                <a:solidFill>
                  <a:schemeClr val="tx1"/>
                </a:solidFill>
                <a:latin typeface="Verdana" charset="0"/>
                <a:ea typeface="ＭＳ Ｐゴシック" charset="0"/>
              </a:defRPr>
            </a:lvl2pPr>
            <a:lvl3pPr>
              <a:defRPr sz="2400">
                <a:solidFill>
                  <a:schemeClr val="tx1"/>
                </a:solidFill>
                <a:latin typeface="Verdana" charset="0"/>
                <a:ea typeface="ＭＳ Ｐゴシック" charset="0"/>
              </a:defRPr>
            </a:lvl3pPr>
            <a:lvl4pPr>
              <a:defRPr sz="2400">
                <a:solidFill>
                  <a:schemeClr val="tx1"/>
                </a:solidFill>
                <a:latin typeface="Verdana" charset="0"/>
                <a:ea typeface="ＭＳ Ｐゴシック" charset="0"/>
              </a:defRPr>
            </a:lvl4pPr>
            <a:lvl5pPr>
              <a:defRPr sz="2400">
                <a:solidFill>
                  <a:schemeClr val="tx1"/>
                </a:solidFill>
                <a:latin typeface="Verdana" charset="0"/>
                <a:ea typeface="ＭＳ Ｐゴシック" charset="0"/>
              </a:defRPr>
            </a:lvl5pPr>
            <a:lvl6pPr marL="457200" eaLnBrk="0" fontAlgn="base" hangingPunct="0">
              <a:spcBef>
                <a:spcPct val="0"/>
              </a:spcBef>
              <a:spcAft>
                <a:spcPct val="0"/>
              </a:spcAft>
              <a:defRPr sz="2400">
                <a:solidFill>
                  <a:schemeClr val="tx1"/>
                </a:solidFill>
                <a:latin typeface="Verdana" charset="0"/>
                <a:ea typeface="ＭＳ Ｐゴシック" charset="0"/>
              </a:defRPr>
            </a:lvl6pPr>
            <a:lvl7pPr marL="914400" eaLnBrk="0" fontAlgn="base" hangingPunct="0">
              <a:spcBef>
                <a:spcPct val="0"/>
              </a:spcBef>
              <a:spcAft>
                <a:spcPct val="0"/>
              </a:spcAft>
              <a:defRPr sz="2400">
                <a:solidFill>
                  <a:schemeClr val="tx1"/>
                </a:solidFill>
                <a:latin typeface="Verdana" charset="0"/>
                <a:ea typeface="ＭＳ Ｐゴシック" charset="0"/>
              </a:defRPr>
            </a:lvl7pPr>
            <a:lvl8pPr marL="1371600" eaLnBrk="0" fontAlgn="base" hangingPunct="0">
              <a:spcBef>
                <a:spcPct val="0"/>
              </a:spcBef>
              <a:spcAft>
                <a:spcPct val="0"/>
              </a:spcAft>
              <a:defRPr sz="2400">
                <a:solidFill>
                  <a:schemeClr val="tx1"/>
                </a:solidFill>
                <a:latin typeface="Verdana" charset="0"/>
                <a:ea typeface="ＭＳ Ｐゴシック" charset="0"/>
              </a:defRPr>
            </a:lvl8pPr>
            <a:lvl9pPr marL="1828800" eaLnBrk="0" fontAlgn="base" hangingPunct="0">
              <a:spcBef>
                <a:spcPct val="0"/>
              </a:spcBef>
              <a:spcAft>
                <a:spcPct val="0"/>
              </a:spcAft>
              <a:defRPr sz="2400">
                <a:solidFill>
                  <a:schemeClr val="tx1"/>
                </a:solidFill>
                <a:latin typeface="Verdana" charset="0"/>
                <a:ea typeface="ＭＳ Ｐゴシック" charset="0"/>
              </a:defRPr>
            </a:lvl9pPr>
          </a:lstStyle>
          <a:p>
            <a:pPr algn="ctr">
              <a:defRPr/>
            </a:pPr>
            <a:r>
              <a:rPr lang="ar-JO" sz="2800" dirty="0">
                <a:solidFill>
                  <a:srgbClr val="FFFFFF"/>
                </a:solidFill>
                <a:latin typeface="Arial" panose="020B0604020202020204" pitchFamily="34" charset="0"/>
                <a:cs typeface="Arial" panose="020B0604020202020204" pitchFamily="34" charset="0"/>
              </a:rPr>
              <a:t>1 كورنثوس 11: 30 [الشراهة في العشاء الرباني] </a:t>
            </a:r>
          </a:p>
          <a:p>
            <a:pPr algn="ctr">
              <a:defRPr/>
            </a:pPr>
            <a:r>
              <a:rPr lang="ar-JO" sz="2800" dirty="0">
                <a:solidFill>
                  <a:srgbClr val="FFFFFF"/>
                </a:solidFill>
                <a:latin typeface="Arial" panose="020B0604020202020204" pitchFamily="34" charset="0"/>
                <a:cs typeface="Arial" panose="020B0604020202020204" pitchFamily="34" charset="0"/>
              </a:rPr>
              <a:t>لِمَهَا كَثِيرُونَ فِيكُمْ ضُعْفَاءٌ وَمَرَضُى، وَكَثِيرٌ يرَقَدُون.</a:t>
            </a:r>
            <a:endParaRPr lang="en-US" sz="1800" dirty="0">
              <a:solidFill>
                <a:srgbClr val="2F1311"/>
              </a:solidFill>
              <a:latin typeface="Arial" panose="020B0604020202020204" pitchFamily="34" charset="0"/>
              <a:cs typeface="Arial" panose="020B0604020202020204"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3" name="Rectangle 1029"/>
          <p:cNvSpPr>
            <a:spLocks noChangeArrowheads="1"/>
          </p:cNvSpPr>
          <p:nvPr/>
        </p:nvSpPr>
        <p:spPr bwMode="auto">
          <a:xfrm>
            <a:off x="304800" y="304800"/>
            <a:ext cx="8458200" cy="6172200"/>
          </a:xfrm>
          <a:prstGeom prst="rect">
            <a:avLst/>
          </a:prstGeom>
          <a:gradFill rotWithShape="0">
            <a:gsLst>
              <a:gs pos="0">
                <a:srgbClr val="515151">
                  <a:alpha val="51999"/>
                </a:srgbClr>
              </a:gs>
              <a:gs pos="100000">
                <a:srgbClr val="252525"/>
              </a:gs>
            </a:gsLst>
            <a:path path="shape">
              <a:fillToRect l="50000" t="50000" r="50000" b="50000"/>
            </a:path>
          </a:gradFill>
          <a:ln w="76200">
            <a:solidFill>
              <a:srgbClr val="000000"/>
            </a:solidFill>
            <a:miter lim="800000"/>
            <a:headEnd/>
            <a:tailEnd/>
          </a:ln>
        </p:spPr>
        <p:txBody>
          <a:bodyPr wrap="none" anchor="ctr"/>
          <a:lstStyle/>
          <a:p>
            <a:endParaRPr lang="en-US" sz="1800">
              <a:solidFill>
                <a:srgbClr val="FFFF66"/>
              </a:solidFill>
              <a:latin typeface="Arial" panose="020B0604020202020204" pitchFamily="34" charset="0"/>
              <a:cs typeface="Arial" panose="020B0604020202020204" pitchFamily="34" charset="0"/>
            </a:endParaRPr>
          </a:p>
        </p:txBody>
      </p:sp>
      <p:pic>
        <p:nvPicPr>
          <p:cNvPr id="389124" name="Picture 10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05600" y="0"/>
            <a:ext cx="2260600" cy="323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1170" name="Rectangle 1026"/>
          <p:cNvSpPr>
            <a:spLocks noGrp="1" noChangeArrowheads="1"/>
          </p:cNvSpPr>
          <p:nvPr>
            <p:ph type="title"/>
          </p:nvPr>
        </p:nvSpPr>
        <p:spPr>
          <a:xfrm>
            <a:off x="533400" y="838200"/>
            <a:ext cx="7924800" cy="1143000"/>
          </a:xfrm>
          <a:effectLst>
            <a:outerShdw blurRad="38100" dist="107763" dir="2700000" algn="ctr" rotWithShape="0">
              <a:srgbClr val="000000">
                <a:alpha val="99962"/>
              </a:srgbClr>
            </a:outerShdw>
          </a:effectLst>
        </p:spPr>
        <p:txBody>
          <a:bodyPr/>
          <a:lstStyle/>
          <a:p>
            <a:pPr eaLnBrk="1" hangingPunct="1">
              <a:defRPr/>
            </a:pPr>
            <a:r>
              <a:rPr lang="ar-JO" sz="4000" u="sng" dirty="0">
                <a:solidFill>
                  <a:srgbClr val="FFFFFF"/>
                </a:solidFill>
                <a:latin typeface="Arial" panose="020B0604020202020204" pitchFamily="34" charset="0"/>
                <a:ea typeface="MS Pゴシック" charset="0"/>
                <a:cs typeface="Arial" panose="020B0604020202020204" pitchFamily="34" charset="0"/>
              </a:rPr>
              <a:t>بعض الخطايا تؤدي للموت</a:t>
            </a:r>
            <a:endParaRPr lang="en-US" sz="4800" dirty="0">
              <a:solidFill>
                <a:srgbClr val="FFFFFF"/>
              </a:solidFill>
              <a:latin typeface="Arial" panose="020B0604020202020204" pitchFamily="34" charset="0"/>
              <a:ea typeface="MS Pゴシック" charset="0"/>
              <a:cs typeface="Arial" panose="020B0604020202020204" pitchFamily="34" charset="0"/>
            </a:endParaRPr>
          </a:p>
        </p:txBody>
      </p:sp>
      <p:sp>
        <p:nvSpPr>
          <p:cNvPr id="1671171" name="Rectangle 1027"/>
          <p:cNvSpPr>
            <a:spLocks noGrp="1" noChangeArrowheads="1"/>
          </p:cNvSpPr>
          <p:nvPr>
            <p:ph type="body" idx="1"/>
          </p:nvPr>
        </p:nvSpPr>
        <p:spPr>
          <a:xfrm>
            <a:off x="533400" y="3429000"/>
            <a:ext cx="7924800" cy="2819400"/>
          </a:xfrm>
          <a:effectLst>
            <a:outerShdw blurRad="38100" dist="107763" dir="2700000" algn="ctr" rotWithShape="0">
              <a:srgbClr val="000000">
                <a:alpha val="99962"/>
              </a:srgbClr>
            </a:outerShdw>
          </a:effectLst>
        </p:spPr>
        <p:txBody>
          <a:bodyPr/>
          <a:lstStyle/>
          <a:p>
            <a:pPr algn="ctr" eaLnBrk="1" hangingPunct="1">
              <a:lnSpc>
                <a:spcPct val="90000"/>
              </a:lnSpc>
              <a:buFont typeface="Monotype Sorts" charset="0"/>
              <a:buNone/>
              <a:defRPr/>
            </a:pPr>
            <a:r>
              <a:rPr lang="ar-JO" sz="3600" b="1" dirty="0">
                <a:solidFill>
                  <a:srgbClr val="FFFFFF"/>
                </a:solidFill>
                <a:latin typeface="Arial" panose="020B0604020202020204" pitchFamily="34" charset="0"/>
                <a:ea typeface="굴림" charset="0"/>
                <a:cs typeface="Arial" panose="020B0604020202020204" pitchFamily="34" charset="0"/>
              </a:rPr>
              <a:t>إِنْ رَأَى أَحَدٌ أَخَاهُ يُخْطِئُ خَطِيَّةً لَيْسَتْ لِلْمَوْتِ، يَطْلُبُ، فَيُعْطِيهِ حَيَاةً لِلَّذِينَ يُخْطِئُونَ لَيْسَ لِلْمَوْتِ. تُوجَدُ خَطِيَّةٌ لِلْمَوْتِ. لَيْسَ لأَجْلِ هذِهِ أَقُولُ أَنْ يُطْلَبَ</a:t>
            </a:r>
          </a:p>
          <a:p>
            <a:pPr algn="ctr" eaLnBrk="1" hangingPunct="1">
              <a:lnSpc>
                <a:spcPct val="90000"/>
              </a:lnSpc>
              <a:buFont typeface="Monotype Sorts" charset="0"/>
              <a:buNone/>
              <a:defRPr/>
            </a:pPr>
            <a:r>
              <a:rPr lang="ar-JO" sz="3600" b="1" dirty="0">
                <a:solidFill>
                  <a:srgbClr val="FFFFFF"/>
                </a:solidFill>
                <a:latin typeface="Arial" panose="020B0604020202020204" pitchFamily="34" charset="0"/>
                <a:ea typeface="굴림" charset="0"/>
                <a:cs typeface="Arial" panose="020B0604020202020204" pitchFamily="34" charset="0"/>
              </a:rPr>
              <a:t>(1 يو 5: 16) </a:t>
            </a:r>
            <a:endParaRPr lang="en-US" sz="3600" b="1" dirty="0">
              <a:solidFill>
                <a:srgbClr val="FFFFFF"/>
              </a:solidFill>
              <a:latin typeface="Arial" panose="020B0604020202020204" pitchFamily="34" charset="0"/>
              <a:ea typeface="굴림" charset="0"/>
              <a:cs typeface="Arial" panose="020B0604020202020204" pitchFamily="34" charset="0"/>
            </a:endParaRPr>
          </a:p>
        </p:txBody>
      </p:sp>
    </p:spTree>
  </p:cSld>
  <p:clrMapOvr>
    <a:masterClrMapping/>
  </p:clrMapOvr>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Zig Zag">
  <a:themeElements>
    <a:clrScheme name="Zig Zag 1">
      <a:dk1>
        <a:srgbClr val="003366"/>
      </a:dk1>
      <a:lt1>
        <a:srgbClr val="FFFF66"/>
      </a:lt1>
      <a:dk2>
        <a:srgbClr val="C26570"/>
      </a:dk2>
      <a:lt2>
        <a:srgbClr val="FFFF66"/>
      </a:lt2>
      <a:accent1>
        <a:srgbClr val="3366CC"/>
      </a:accent1>
      <a:accent2>
        <a:srgbClr val="00B000"/>
      </a:accent2>
      <a:accent3>
        <a:srgbClr val="DDB8BB"/>
      </a:accent3>
      <a:accent4>
        <a:srgbClr val="DADA56"/>
      </a:accent4>
      <a:accent5>
        <a:srgbClr val="ADB8E2"/>
      </a:accent5>
      <a:accent6>
        <a:srgbClr val="009F00"/>
      </a:accent6>
      <a:hlink>
        <a:srgbClr val="66CCFF"/>
      </a:hlink>
      <a:folHlink>
        <a:srgbClr val="8000FF"/>
      </a:folHlink>
    </a:clrScheme>
    <a:fontScheme name="Zig Zag">
      <a:majorFont>
        <a:latin typeface="Verdana"/>
        <a:ea typeface="MS Pゴシック"/>
        <a:cs typeface="MS Pゴシック"/>
      </a:majorFont>
      <a:minorFont>
        <a:latin typeface="Verdana"/>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Zig Zag 1">
        <a:dk1>
          <a:srgbClr val="003366"/>
        </a:dk1>
        <a:lt1>
          <a:srgbClr val="FFFF66"/>
        </a:lt1>
        <a:dk2>
          <a:srgbClr val="C26570"/>
        </a:dk2>
        <a:lt2>
          <a:srgbClr val="FFFF66"/>
        </a:lt2>
        <a:accent1>
          <a:srgbClr val="3366CC"/>
        </a:accent1>
        <a:accent2>
          <a:srgbClr val="00B000"/>
        </a:accent2>
        <a:accent3>
          <a:srgbClr val="DDB8BB"/>
        </a:accent3>
        <a:accent4>
          <a:srgbClr val="DADA56"/>
        </a:accent4>
        <a:accent5>
          <a:srgbClr val="ADB8E2"/>
        </a:accent5>
        <a:accent6>
          <a:srgbClr val="009F00"/>
        </a:accent6>
        <a:hlink>
          <a:srgbClr val="66CCFF"/>
        </a:hlink>
        <a:folHlink>
          <a:srgbClr val="8000FF"/>
        </a:folHlink>
      </a:clrScheme>
      <a:clrMap bg1="dk2" tx1="lt1" bg2="dk1" tx2="lt2" accent1="accent1" accent2="accent2" accent3="accent3" accent4="accent4" accent5="accent5" accent6="accent6" hlink="hlink" folHlink="folHlink"/>
    </a:extraClrScheme>
    <a:extraClrScheme>
      <a:clrScheme name="Zig Zag 2">
        <a:dk1>
          <a:srgbClr val="3E3E5C"/>
        </a:dk1>
        <a:lt1>
          <a:srgbClr val="FFFF66"/>
        </a:lt1>
        <a:dk2>
          <a:srgbClr val="C26570"/>
        </a:dk2>
        <a:lt2>
          <a:srgbClr val="FFFF66"/>
        </a:lt2>
        <a:accent1>
          <a:srgbClr val="60597B"/>
        </a:accent1>
        <a:accent2>
          <a:srgbClr val="6666FF"/>
        </a:accent2>
        <a:accent3>
          <a:srgbClr val="DDB8BB"/>
        </a:accent3>
        <a:accent4>
          <a:srgbClr val="DADA56"/>
        </a:accent4>
        <a:accent5>
          <a:srgbClr val="B6B5BF"/>
        </a:accent5>
        <a:accent6>
          <a:srgbClr val="5C5CE7"/>
        </a:accent6>
        <a:hlink>
          <a:srgbClr val="99CCFF"/>
        </a:hlink>
        <a:folHlink>
          <a:srgbClr val="CC66FF"/>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Wood">
  <a:themeElements>
    <a:clrScheme name="Wood 2">
      <a:dk1>
        <a:srgbClr val="000000"/>
      </a:dk1>
      <a:lt1>
        <a:srgbClr val="B35A1F"/>
      </a:lt1>
      <a:dk2>
        <a:srgbClr val="000000"/>
      </a:dk2>
      <a:lt2>
        <a:srgbClr val="969696"/>
      </a:lt2>
      <a:accent1>
        <a:srgbClr val="FBDF53"/>
      </a:accent1>
      <a:accent2>
        <a:srgbClr val="FF9966"/>
      </a:accent2>
      <a:accent3>
        <a:srgbClr val="D6B5AB"/>
      </a:accent3>
      <a:accent4>
        <a:srgbClr val="000000"/>
      </a:accent4>
      <a:accent5>
        <a:srgbClr val="FDECB3"/>
      </a:accent5>
      <a:accent6>
        <a:srgbClr val="E78A5C"/>
      </a:accent6>
      <a:hlink>
        <a:srgbClr val="CC3300"/>
      </a:hlink>
      <a:folHlink>
        <a:srgbClr val="996600"/>
      </a:folHlink>
    </a:clrScheme>
    <a:fontScheme name="Wood">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Wood 1">
        <a:dk1>
          <a:srgbClr val="000000"/>
        </a:dk1>
        <a:lt1>
          <a:srgbClr val="B35A1F"/>
        </a:lt1>
        <a:dk2>
          <a:srgbClr val="000000"/>
        </a:dk2>
        <a:lt2>
          <a:srgbClr val="808080"/>
        </a:lt2>
        <a:accent1>
          <a:srgbClr val="BBE0E3"/>
        </a:accent1>
        <a:accent2>
          <a:srgbClr val="333399"/>
        </a:accent2>
        <a:accent3>
          <a:srgbClr val="D6B5AB"/>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Wood 2">
        <a:dk1>
          <a:srgbClr val="000000"/>
        </a:dk1>
        <a:lt1>
          <a:srgbClr val="B35A1F"/>
        </a:lt1>
        <a:dk2>
          <a:srgbClr val="000000"/>
        </a:dk2>
        <a:lt2>
          <a:srgbClr val="969696"/>
        </a:lt2>
        <a:accent1>
          <a:srgbClr val="FBDF53"/>
        </a:accent1>
        <a:accent2>
          <a:srgbClr val="FF9966"/>
        </a:accent2>
        <a:accent3>
          <a:srgbClr val="D6B5AB"/>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Wood 3">
        <a:dk1>
          <a:srgbClr val="000000"/>
        </a:dk1>
        <a:lt1>
          <a:srgbClr val="B35A1F"/>
        </a:lt1>
        <a:dk2>
          <a:srgbClr val="000000"/>
        </a:dk2>
        <a:lt2>
          <a:srgbClr val="777777"/>
        </a:lt2>
        <a:accent1>
          <a:srgbClr val="909082"/>
        </a:accent1>
        <a:accent2>
          <a:srgbClr val="809EA8"/>
        </a:accent2>
        <a:accent3>
          <a:srgbClr val="D6B5AB"/>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1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2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LaVerne">
  <a:themeElements>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fontScheme name="LaVerne">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LaVerne 1">
        <a:dk1>
          <a:srgbClr val="333333"/>
        </a:dk1>
        <a:lt1>
          <a:srgbClr val="9CDCDA"/>
        </a:lt1>
        <a:dk2>
          <a:srgbClr val="CCFFFF"/>
        </a:dk2>
        <a:lt2>
          <a:srgbClr val="C0C0C0"/>
        </a:lt2>
        <a:accent1>
          <a:srgbClr val="F5CDDF"/>
        </a:accent1>
        <a:accent2>
          <a:srgbClr val="99FFCC"/>
        </a:accent2>
        <a:accent3>
          <a:srgbClr val="CBEBEA"/>
        </a:accent3>
        <a:accent4>
          <a:srgbClr val="2A2A2A"/>
        </a:accent4>
        <a:accent5>
          <a:srgbClr val="F9E3EC"/>
        </a:accent5>
        <a:accent6>
          <a:srgbClr val="8AE7B9"/>
        </a:accent6>
        <a:hlink>
          <a:srgbClr val="0064F8"/>
        </a:hlink>
        <a:folHlink>
          <a:srgbClr val="007572"/>
        </a:folHlink>
      </a:clrScheme>
      <a:clrMap bg1="lt1" tx1="dk1" bg2="lt2" tx2="dk2" accent1="accent1" accent2="accent2" accent3="accent3" accent4="accent4" accent5="accent5" accent6="accent6" hlink="hlink" folHlink="folHlink"/>
    </a:extraClrScheme>
    <a:extraClrScheme>
      <a:clrScheme name="LaVerne 2">
        <a:dk1>
          <a:srgbClr val="333333"/>
        </a:dk1>
        <a:lt1>
          <a:srgbClr val="FFFFFF"/>
        </a:lt1>
        <a:dk2>
          <a:srgbClr val="CCFFFF"/>
        </a:dk2>
        <a:lt2>
          <a:srgbClr val="EAEAEA"/>
        </a:lt2>
        <a:accent1>
          <a:srgbClr val="F5CDDF"/>
        </a:accent1>
        <a:accent2>
          <a:srgbClr val="D1FFE8"/>
        </a:accent2>
        <a:accent3>
          <a:srgbClr val="FFFFFF"/>
        </a:accent3>
        <a:accent4>
          <a:srgbClr val="2A2A2A"/>
        </a:accent4>
        <a:accent5>
          <a:srgbClr val="F9E3EC"/>
        </a:accent5>
        <a:accent6>
          <a:srgbClr val="BDE7D2"/>
        </a:accent6>
        <a:hlink>
          <a:srgbClr val="33CCCC"/>
        </a:hlink>
        <a:folHlink>
          <a:srgbClr val="007572"/>
        </a:folHlink>
      </a:clrScheme>
      <a:clrMap bg1="lt1" tx1="dk1" bg2="lt2" tx2="dk2" accent1="accent1" accent2="accent2" accent3="accent3" accent4="accent4" accent5="accent5" accent6="accent6" hlink="hlink" folHlink="folHlink"/>
    </a:extraClrScheme>
    <a:extraClrScheme>
      <a:clrScheme name="LaVerne 3">
        <a:dk1>
          <a:srgbClr val="000000"/>
        </a:dk1>
        <a:lt1>
          <a:srgbClr val="FFFFFF"/>
        </a:lt1>
        <a:dk2>
          <a:srgbClr val="EAEAEA"/>
        </a:dk2>
        <a:lt2>
          <a:srgbClr val="FFFFFF"/>
        </a:lt2>
        <a:accent1>
          <a:srgbClr val="C0C0C0"/>
        </a:accent1>
        <a:accent2>
          <a:srgbClr val="DDDDDD"/>
        </a:accent2>
        <a:accent3>
          <a:srgbClr val="FFFFFF"/>
        </a:accent3>
        <a:accent4>
          <a:srgbClr val="000000"/>
        </a:accent4>
        <a:accent5>
          <a:srgbClr val="DCDCDC"/>
        </a:accent5>
        <a:accent6>
          <a:srgbClr val="C8C8C8"/>
        </a:accent6>
        <a:hlink>
          <a:srgbClr val="000000"/>
        </a:hlink>
        <a:folHlink>
          <a:srgbClr val="5F5F5F"/>
        </a:folHlink>
      </a:clrScheme>
      <a:clrMap bg1="lt1" tx1="dk1" bg2="lt2" tx2="dk2" accent1="accent1" accent2="accent2" accent3="accent3" accent4="accent4" accent5="accent5" accent6="accent6" hlink="hlink" folHlink="folHlink"/>
    </a:extraClrScheme>
    <a:extraClrScheme>
      <a:clrScheme name="LaVerne 4">
        <a:dk1>
          <a:srgbClr val="333333"/>
        </a:dk1>
        <a:lt1>
          <a:srgbClr val="FFFFCC"/>
        </a:lt1>
        <a:dk2>
          <a:srgbClr val="CCECFF"/>
        </a:dk2>
        <a:lt2>
          <a:srgbClr val="DDDDDD"/>
        </a:lt2>
        <a:accent1>
          <a:srgbClr val="F5CDDF"/>
        </a:accent1>
        <a:accent2>
          <a:srgbClr val="99FFCC"/>
        </a:accent2>
        <a:accent3>
          <a:srgbClr val="FFFFE2"/>
        </a:accent3>
        <a:accent4>
          <a:srgbClr val="2A2A2A"/>
        </a:accent4>
        <a:accent5>
          <a:srgbClr val="F9E3EC"/>
        </a:accent5>
        <a:accent6>
          <a:srgbClr val="8AE7B9"/>
        </a:accent6>
        <a:hlink>
          <a:srgbClr val="32CAC6"/>
        </a:hlink>
        <a:folHlink>
          <a:srgbClr val="4D6E9F"/>
        </a:folHlink>
      </a:clrScheme>
      <a:clrMap bg1="lt1" tx1="dk1" bg2="lt2" tx2="dk2" accent1="accent1" accent2="accent2" accent3="accent3" accent4="accent4" accent5="accent5" accent6="accent6" hlink="hlink" folHlink="folHlink"/>
    </a:extraClrScheme>
    <a:extraClrScheme>
      <a:clrScheme name="LaVerne 5">
        <a:dk1>
          <a:srgbClr val="333333"/>
        </a:dk1>
        <a:lt1>
          <a:srgbClr val="F2D0DA"/>
        </a:lt1>
        <a:dk2>
          <a:srgbClr val="CCECFF"/>
        </a:dk2>
        <a:lt2>
          <a:srgbClr val="EAEAEA"/>
        </a:lt2>
        <a:accent1>
          <a:srgbClr val="7BC7C9"/>
        </a:accent1>
        <a:accent2>
          <a:srgbClr val="EDECD1"/>
        </a:accent2>
        <a:accent3>
          <a:srgbClr val="F7E4EA"/>
        </a:accent3>
        <a:accent4>
          <a:srgbClr val="2A2A2A"/>
        </a:accent4>
        <a:accent5>
          <a:srgbClr val="BFE0E1"/>
        </a:accent5>
        <a:accent6>
          <a:srgbClr val="D7D6BD"/>
        </a:accent6>
        <a:hlink>
          <a:srgbClr val="CC0066"/>
        </a:hlink>
        <a:folHlink>
          <a:srgbClr val="008080"/>
        </a:folHlink>
      </a:clrScheme>
      <a:clrMap bg1="lt1" tx1="dk1" bg2="lt2" tx2="dk2" accent1="accent1" accent2="accent2" accent3="accent3" accent4="accent4" accent5="accent5" accent6="accent6" hlink="hlink" folHlink="folHlink"/>
    </a:extraClrScheme>
    <a:extraClrScheme>
      <a:clrScheme name="LaVerne 6">
        <a:dk1>
          <a:srgbClr val="333333"/>
        </a:dk1>
        <a:lt1>
          <a:srgbClr val="C4BBD9"/>
        </a:lt1>
        <a:dk2>
          <a:srgbClr val="B0E1E8"/>
        </a:dk2>
        <a:lt2>
          <a:srgbClr val="D7D4B9"/>
        </a:lt2>
        <a:accent1>
          <a:srgbClr val="F5CDDF"/>
        </a:accent1>
        <a:accent2>
          <a:srgbClr val="B3E5C7"/>
        </a:accent2>
        <a:accent3>
          <a:srgbClr val="DEDAE9"/>
        </a:accent3>
        <a:accent4>
          <a:srgbClr val="2A2A2A"/>
        </a:accent4>
        <a:accent5>
          <a:srgbClr val="F9E3EC"/>
        </a:accent5>
        <a:accent6>
          <a:srgbClr val="A2CFB4"/>
        </a:accent6>
        <a:hlink>
          <a:srgbClr val="CC00FF"/>
        </a:hlink>
        <a:folHlink>
          <a:srgbClr val="362A60"/>
        </a:folHlink>
      </a:clrScheme>
      <a:clrMap bg1="lt1" tx1="dk1" bg2="lt2" tx2="dk2" accent1="accent1" accent2="accent2" accent3="accent3" accent4="accent4" accent5="accent5" accent6="accent6" hlink="hlink" folHlink="folHlink"/>
    </a:extraClrScheme>
    <a:extraClrScheme>
      <a:clrScheme name="LaVerne 7">
        <a:dk1>
          <a:srgbClr val="333333"/>
        </a:dk1>
        <a:lt1>
          <a:srgbClr val="D0F781"/>
        </a:lt1>
        <a:dk2>
          <a:srgbClr val="BDD0ED"/>
        </a:dk2>
        <a:lt2>
          <a:srgbClr val="D1D1D1"/>
        </a:lt2>
        <a:accent1>
          <a:srgbClr val="FFFF99"/>
        </a:accent1>
        <a:accent2>
          <a:srgbClr val="B4DF49"/>
        </a:accent2>
        <a:accent3>
          <a:srgbClr val="E4FAC1"/>
        </a:accent3>
        <a:accent4>
          <a:srgbClr val="2A2A2A"/>
        </a:accent4>
        <a:accent5>
          <a:srgbClr val="FFFFCA"/>
        </a:accent5>
        <a:accent6>
          <a:srgbClr val="A3CA41"/>
        </a:accent6>
        <a:hlink>
          <a:srgbClr val="53AA3E"/>
        </a:hlink>
        <a:folHlink>
          <a:srgbClr val="FF6600"/>
        </a:folHlink>
      </a:clrScheme>
      <a:clrMap bg1="lt1" tx1="dk1" bg2="lt2" tx2="dk2" accent1="accent1" accent2="accent2" accent3="accent3" accent4="accent4" accent5="accent5" accent6="accent6" hlink="hlink" folHlink="folHlink"/>
    </a:extraClrScheme>
    <a:extraClrScheme>
      <a:clrScheme name="LaVerne 8">
        <a:dk1>
          <a:srgbClr val="969696"/>
        </a:dk1>
        <a:lt1>
          <a:srgbClr val="F8F8F8"/>
        </a:lt1>
        <a:dk2>
          <a:srgbClr val="5F5F5F"/>
        </a:dk2>
        <a:lt2>
          <a:srgbClr val="808080"/>
        </a:lt2>
        <a:accent1>
          <a:srgbClr val="F5CDDF"/>
        </a:accent1>
        <a:accent2>
          <a:srgbClr val="4D4D4D"/>
        </a:accent2>
        <a:accent3>
          <a:srgbClr val="B6B6B6"/>
        </a:accent3>
        <a:accent4>
          <a:srgbClr val="D4D4D4"/>
        </a:accent4>
        <a:accent5>
          <a:srgbClr val="F9E3EC"/>
        </a:accent5>
        <a:accent6>
          <a:srgbClr val="454545"/>
        </a:accent6>
        <a:hlink>
          <a:srgbClr val="FFFF99"/>
        </a:hlink>
        <a:folHlink>
          <a:srgbClr val="FFE9FF"/>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6.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7.xml><?xml version="1.0" encoding="utf-8"?>
<a:theme xmlns:a="http://schemas.openxmlformats.org/drawingml/2006/main" name="4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themeOverride>
</file>

<file path=ppt/theme/themeOverride2.xml><?xml version="1.0" encoding="utf-8"?>
<a:themeOverride xmlns:a="http://schemas.openxmlformats.org/drawingml/2006/main">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3272</TotalTime>
  <Words>5012</Words>
  <Application>Microsoft Macintosh PowerPoint</Application>
  <PresentationFormat>On-screen Show (4:3)</PresentationFormat>
  <Paragraphs>812</Paragraphs>
  <Slides>111</Slides>
  <Notes>93</Notes>
  <HiddenSlides>0</HiddenSlides>
  <MMClips>0</MMClips>
  <ScaleCrop>false</ScaleCrop>
  <HeadingPairs>
    <vt:vector size="8" baseType="variant">
      <vt:variant>
        <vt:lpstr>Fonts Used</vt:lpstr>
      </vt:variant>
      <vt:variant>
        <vt:i4>19</vt:i4>
      </vt:variant>
      <vt:variant>
        <vt:lpstr>Theme</vt:lpstr>
      </vt:variant>
      <vt:variant>
        <vt:i4>41</vt:i4>
      </vt:variant>
      <vt:variant>
        <vt:lpstr>Embedded OLE Servers</vt:lpstr>
      </vt:variant>
      <vt:variant>
        <vt:i4>1</vt:i4>
      </vt:variant>
      <vt:variant>
        <vt:lpstr>Slide Titles</vt:lpstr>
      </vt:variant>
      <vt:variant>
        <vt:i4>111</vt:i4>
      </vt:variant>
    </vt:vector>
  </HeadingPairs>
  <TitlesOfParts>
    <vt:vector size="172" baseType="lpstr">
      <vt:lpstr>ＭＳ Ｐゴシック</vt:lpstr>
      <vt:lpstr>Times</vt:lpstr>
      <vt:lpstr>Times Roman</vt:lpstr>
      <vt:lpstr>Arial</vt:lpstr>
      <vt:lpstr>Arial Narrow</vt:lpstr>
      <vt:lpstr>Book Antiqua</vt:lpstr>
      <vt:lpstr>Calibri</vt:lpstr>
      <vt:lpstr>Century Gothic</vt:lpstr>
      <vt:lpstr>Copperplate Gothic Light</vt:lpstr>
      <vt:lpstr>Garamond</vt:lpstr>
      <vt:lpstr>Helvetica</vt:lpstr>
      <vt:lpstr>Impact</vt:lpstr>
      <vt:lpstr>Lucida Sans</vt:lpstr>
      <vt:lpstr>Monotype Sorts</vt:lpstr>
      <vt:lpstr>Tahoma</vt:lpstr>
      <vt:lpstr>Times New Roman</vt:lpstr>
      <vt:lpstr>Trebuchet MS</vt:lpstr>
      <vt:lpstr>Verdana</vt:lpstr>
      <vt:lpstr>Wingdings</vt:lpstr>
      <vt:lpstr>Expedition</vt:lpstr>
      <vt:lpstr>Default Design</vt:lpstr>
      <vt:lpstr>LaVerne</vt:lpstr>
      <vt:lpstr>1_Blank Presentation</vt:lpstr>
      <vt:lpstr>Alchemy</vt:lpstr>
      <vt:lpstr>4_Default Design</vt:lpstr>
      <vt:lpstr>3_Blank Presentation</vt:lpstr>
      <vt:lpstr>Twinkle</vt:lpstr>
      <vt:lpstr>1_Justice</vt:lpstr>
      <vt:lpstr>4_Blank Presentation</vt:lpstr>
      <vt:lpstr>1_Skyline</vt:lpstr>
      <vt:lpstr>8_Default Design</vt:lpstr>
      <vt:lpstr>Textured</vt:lpstr>
      <vt:lpstr>Medical Glass</vt:lpstr>
      <vt:lpstr>Warp</vt:lpstr>
      <vt:lpstr>1_Kimono</vt:lpstr>
      <vt:lpstr>Zig Zag</vt:lpstr>
      <vt:lpstr>Wood</vt:lpstr>
      <vt:lpstr>2_Radar</vt:lpstr>
      <vt:lpstr>3_Orbit</vt:lpstr>
      <vt:lpstr>5_Orbit</vt:lpstr>
      <vt:lpstr>1_Beam</vt:lpstr>
      <vt:lpstr>4_Pulse</vt:lpstr>
      <vt:lpstr>11_Default Design</vt:lpstr>
      <vt:lpstr>2_Skyline</vt:lpstr>
      <vt:lpstr>2_Kimono</vt:lpstr>
      <vt:lpstr>12_Default Design</vt:lpstr>
      <vt:lpstr>10_Blank Presentation</vt:lpstr>
      <vt:lpstr>4_Schmooze</vt:lpstr>
      <vt:lpstr>5_Pulse</vt:lpstr>
      <vt:lpstr>1_Blends</vt:lpstr>
      <vt:lpstr>2_Expedition</vt:lpstr>
      <vt:lpstr>14_Default Design</vt:lpstr>
      <vt:lpstr>2_Justice</vt:lpstr>
      <vt:lpstr>1_Expedition</vt:lpstr>
      <vt:lpstr>3_Expedition</vt:lpstr>
      <vt:lpstr>4_Expedition</vt:lpstr>
      <vt:lpstr>5_Default Design</vt:lpstr>
      <vt:lpstr>1_Balance</vt:lpstr>
      <vt:lpstr>Slit</vt:lpstr>
      <vt:lpstr>2_Balance</vt:lpstr>
      <vt:lpstr>Photo Editor Photo</vt:lpstr>
      <vt:lpstr>التأديب الكنسي</vt:lpstr>
      <vt:lpstr>أولوية          الله</vt:lpstr>
      <vt:lpstr>هل لديك  خطة  للتأديب الكنسي؟</vt:lpstr>
      <vt:lpstr>أنواع الأشخاص في 1 كورنثوس</vt:lpstr>
      <vt:lpstr>كيف نحافظ على الطهارة في الكنيسة؟</vt:lpstr>
      <vt:lpstr>أمور للنقاش</vt:lpstr>
      <vt:lpstr>كورنثوس : تقاطع الفجور</vt:lpstr>
      <vt:lpstr>معبر        كورنثوس</vt:lpstr>
      <vt:lpstr>هيكل أفروديت</vt:lpstr>
      <vt:lpstr>هيكل أفروديت</vt:lpstr>
      <vt:lpstr>ما هو التأديب الكنسي؟</vt:lpstr>
      <vt:lpstr>Restore People in Sin</vt:lpstr>
      <vt:lpstr>التأديب هو محبة قاسية لإعادة المؤمنين الضالين إلى الله وكنيسته</vt:lpstr>
      <vt:lpstr>هدفنا:</vt:lpstr>
      <vt:lpstr>يشفي المنكسري القلوب ويجبر كسرهم  مزمور 147: 3</vt:lpstr>
      <vt:lpstr>وأعوض لكم عن السنين التي أكلها الجراد  يوئيل 2: 25</vt:lpstr>
      <vt:lpstr>مشفيين لشفاء الآخرين</vt:lpstr>
      <vt:lpstr>ما هو التأديب الكنسي؟</vt:lpstr>
      <vt:lpstr>الطرق المتقاطعة (1981- 83)</vt:lpstr>
      <vt:lpstr>الصين، 1981</vt:lpstr>
      <vt:lpstr>خدمة الطرق المتقاطعة</vt:lpstr>
      <vt:lpstr>إنها الحرب</vt:lpstr>
      <vt:lpstr>Relational Pillars</vt:lpstr>
      <vt:lpstr>الغرام، 1982</vt:lpstr>
      <vt:lpstr>سوزان كاي جريفيث</vt:lpstr>
      <vt:lpstr>متى's Relational Pillars</vt:lpstr>
      <vt:lpstr>متى 5: 23- 24</vt:lpstr>
      <vt:lpstr>متى 5: 23- 24</vt:lpstr>
      <vt:lpstr>عشاء الرّب</vt:lpstr>
      <vt:lpstr>متى's Relational Pillars</vt:lpstr>
      <vt:lpstr>ب. أسباب فشل الكنائس في التأديب</vt:lpstr>
      <vt:lpstr>ما هو اختبارك الشخصي؟</vt:lpstr>
      <vt:lpstr>نتائج فشل التأديب</vt:lpstr>
      <vt:lpstr>أمور للنقاش</vt:lpstr>
      <vt:lpstr>كيفية استعادة العلاقات</vt:lpstr>
      <vt:lpstr>متى 18: 15-20</vt:lpstr>
      <vt:lpstr>كيف نعيد  المؤمنين الخطأة  بشكل صحيح؟</vt:lpstr>
      <vt:lpstr>علاقات أخرى</vt:lpstr>
      <vt:lpstr>متى 18  </vt:lpstr>
      <vt:lpstr>4 خطوات في  عملية الإسترداد الإلهي</vt:lpstr>
      <vt:lpstr>The Point of Verses 15-17</vt:lpstr>
      <vt:lpstr>الخطوة 1 في الإسترداد تحدث إلى الشخص بنفسك</vt:lpstr>
      <vt:lpstr>Matthew's Relational Pillars</vt:lpstr>
      <vt:lpstr>Matthew's Relational Pillars</vt:lpstr>
      <vt:lpstr>الذهاب شخصياً</vt:lpstr>
      <vt:lpstr>1996</vt:lpstr>
      <vt:lpstr>إخوة ...</vt:lpstr>
      <vt:lpstr>لماذا لا نواجه الاخرين؟</vt:lpstr>
      <vt:lpstr>الخطوة 1 في الإسترداد تحدث إلى الشخص بنفسك</vt:lpstr>
      <vt:lpstr>الخطوة 2 في الإسترداد  خذ 1-2 آخرين معك</vt:lpstr>
      <vt:lpstr>أسئلة حول الخطوة الثانية</vt:lpstr>
      <vt:lpstr>تث 19: 15</vt:lpstr>
      <vt:lpstr>تثنية ١٩ : ١٥</vt:lpstr>
      <vt:lpstr>الخطوة 3 في الإسترداد  اعرض الخطية على الكنيسة بالكامل</vt:lpstr>
      <vt:lpstr>لماذا تخبر الكنيسة كلها؟</vt:lpstr>
      <vt:lpstr>الخطوة 4 في الإسترداد عامل الشخص كأنه غير مؤمن</vt:lpstr>
      <vt:lpstr>Sins Worthy of Discipline</vt:lpstr>
      <vt:lpstr>لكن كيف يجب أن نؤدب؟</vt:lpstr>
      <vt:lpstr>Sins Worthy of Discipline</vt:lpstr>
      <vt:lpstr>إن معاشرة الأشخاص الفاسدين يعتمد على كونهم مسيحيين أم لا (1كو 5: 9-13).</vt:lpstr>
      <vt:lpstr>أ. نستطيع معاشرة أشخاص فاسدين (1 كو 5: 9-10)</vt:lpstr>
      <vt:lpstr>Discipline is needed in many arenas</vt:lpstr>
      <vt:lpstr>أمور للنقاش</vt:lpstr>
      <vt:lpstr>أسباب التأديب</vt:lpstr>
      <vt:lpstr>سؤالنا الثاني تم الإجابة عليه  في الأعداد 18-20: لماذا نسترد المؤمنين المخطئين  بشكل مناسب ؟</vt:lpstr>
      <vt:lpstr>الفكرة في الأعداد 18-20</vt:lpstr>
      <vt:lpstr>لماذا التأديب ؟ عندما نسعى لاسترداد شخص ما ....</vt:lpstr>
      <vt:lpstr>A Better Translation…</vt:lpstr>
      <vt:lpstr>متى ١٨ : ١٩</vt:lpstr>
      <vt:lpstr>المزامير ٨٢: ١، ٦  (إلى حكام إسرائيل / آلهة) 
</vt:lpstr>
      <vt:lpstr>لماذا التأديب ؟ عندما نسعى لاسترداد شخص ما ....</vt:lpstr>
      <vt:lpstr>متى ١٨ : ٢٠</vt:lpstr>
      <vt:lpstr>الفكرة الرئيسية:</vt:lpstr>
      <vt:lpstr>2. التأديب يفيد المخطئ (1 كو 5: 3-8)</vt:lpstr>
      <vt:lpstr>أ. التأديب يسلم المؤمن إلى سلطان الشيطان لإنهاء نفاقه )5: 3-5(</vt:lpstr>
      <vt:lpstr>ب- التأديب يحافظ على نقاء الجسد   (5: 6-8)</vt:lpstr>
      <vt:lpstr>الخميرة</vt:lpstr>
      <vt:lpstr>أهمية الفصح قديماً</vt:lpstr>
      <vt:lpstr>حَمَل الفِصح</vt:lpstr>
      <vt:lpstr>حرق الخميرة كلها</vt:lpstr>
      <vt:lpstr>عيد الخبز غير المختمر</vt:lpstr>
      <vt:lpstr>أعياد سفر اللاويين 23</vt:lpstr>
      <vt:lpstr>أمور للنقاش</vt:lpstr>
      <vt:lpstr>ماذا تشبه حكمة الله ؟</vt:lpstr>
      <vt:lpstr>خطايا تستحق التأديب</vt:lpstr>
      <vt:lpstr>كيف نحافظ على الطهارة في الكنيسة؟</vt:lpstr>
      <vt:lpstr>العيش في عصر الإرم</vt:lpstr>
      <vt:lpstr>تركيز 1 كورنثوس 5</vt:lpstr>
      <vt:lpstr>Matthew's Relational Pillars</vt:lpstr>
      <vt:lpstr>المبدأ العام</vt:lpstr>
      <vt:lpstr>Matthew's Relational Pillars</vt:lpstr>
      <vt:lpstr>Make us one 3/3</vt:lpstr>
      <vt:lpstr>الفردية</vt:lpstr>
      <vt:lpstr>يعقوب 5: 19-20</vt:lpstr>
      <vt:lpstr>من هم الضالون؟</vt:lpstr>
      <vt:lpstr>الضال هو مؤمن</vt:lpstr>
      <vt:lpstr>الضرب الإلهي</vt:lpstr>
      <vt:lpstr>إساءة استخدام العناصر</vt:lpstr>
      <vt:lpstr>بعض الخطايا تؤدي للموت</vt:lpstr>
      <vt:lpstr>جعل هذا النص حقيقياً بالنسبة لي</vt:lpstr>
      <vt:lpstr>ماذا يقول الله لك؟</vt:lpstr>
      <vt:lpstr>لقد اجتزت النار</vt:lpstr>
      <vt:lpstr>I've Been Through a Fire 2 of 3</vt:lpstr>
      <vt:lpstr>I've Been Through a Fire 3 of 3</vt:lpstr>
      <vt:lpstr>كيف تحافظ على كنيستك نقية؟</vt:lpstr>
      <vt:lpstr>أسئلة صعبة</vt:lpstr>
      <vt:lpstr>ماذا عن               غير الأعضاء؟</vt:lpstr>
      <vt:lpstr>2. هل يجب أن نزيلهم علنًا          إذا طلبوا سحب عضويتهم؟</vt:lpstr>
      <vt:lpstr>3. هل يجب أن نتبع الأعضاء تحت التأديب إلى كنيسة أخرى؟</vt:lpstr>
      <vt:lpstr>Black</vt:lpstr>
      <vt:lpstr>علم الكنيسة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Over White</dc:title>
  <dc:creator>Rick Griffith</dc:creator>
  <cp:lastModifiedBy>Rick Griffith</cp:lastModifiedBy>
  <cp:revision>130</cp:revision>
  <dcterms:created xsi:type="dcterms:W3CDTF">2009-01-05T12:44:19Z</dcterms:created>
  <dcterms:modified xsi:type="dcterms:W3CDTF">2023-12-27T16:30:43Z</dcterms:modified>
</cp:coreProperties>
</file>